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2" r:id="rId6"/>
    <p:sldId id="27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/>
    <p:restoredTop sz="81491"/>
  </p:normalViewPr>
  <p:slideViewPr>
    <p:cSldViewPr snapToGrid="0">
      <p:cViewPr>
        <p:scale>
          <a:sx n="55" d="100"/>
          <a:sy n="55" d="100"/>
        </p:scale>
        <p:origin x="376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内核矩阵加法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内核矩阵加法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获取矩阵元素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获取计算结果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获取矩阵元素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每个线程完成矩阵中一对元素的加法运算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每个线程处理的数据与线程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threadIdx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获取计算结果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1452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线程将各自计算结果保存在结果数组中的都应位置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内存中拷贝计算结果：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cudaMemcpy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76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228</cp:revision>
  <dcterms:created xsi:type="dcterms:W3CDTF">2017-09-06T03:14:08Z</dcterms:created>
  <dcterms:modified xsi:type="dcterms:W3CDTF">2019-08-24T00:22:32Z</dcterms:modified>
</cp:coreProperties>
</file>