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2" r:id="rId6"/>
    <p:sldId id="270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59"/>
    <p:restoredTop sz="81491"/>
  </p:normalViewPr>
  <p:slideViewPr>
    <p:cSldViewPr snapToGrid="0">
      <p:cViewPr>
        <p:scale>
          <a:sx n="55" d="100"/>
          <a:sy n="55" d="100"/>
        </p:scale>
        <p:origin x="3760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2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85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2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监测内核执行时间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监测内核执行时间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计时器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内核同步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计时器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计时器计算内核执行时间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计时器定义：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timeval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获取系统时间：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gettimeofday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4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同步方法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44191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内核与主机线程以异步方式执行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个别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运行库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包含隐式的同步处理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内核与主机线程同步接口：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cudaDeviceSynchronize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90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75</Words>
  <Application>Microsoft Macintosh PowerPoint</Application>
  <PresentationFormat>Widescreen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233</cp:revision>
  <dcterms:created xsi:type="dcterms:W3CDTF">2017-09-06T03:14:08Z</dcterms:created>
  <dcterms:modified xsi:type="dcterms:W3CDTF">2019-08-24T02:27:13Z</dcterms:modified>
</cp:coreProperties>
</file>