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9"/>
  </p:notesMasterIdLst>
  <p:sldIdLst>
    <p:sldId id="256" r:id="rId4"/>
    <p:sldId id="263" r:id="rId5"/>
    <p:sldId id="272" r:id="rId6"/>
    <p:sldId id="270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64"/>
    <p:restoredTop sz="81491"/>
  </p:normalViewPr>
  <p:slideViewPr>
    <p:cSldViewPr snapToGrid="0">
      <p:cViewPr>
        <p:scale>
          <a:sx n="55" d="100"/>
          <a:sy n="55" d="100"/>
        </p:scale>
        <p:origin x="2552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8/24/19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94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3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0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46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nvprof</a:t>
            </a:r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监测内核执行时间</a:t>
            </a: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nvprof</a:t>
            </a:r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监测内核执行时间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监测结果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使用方法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监测结果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0658381" cy="621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nvprof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工具可以计算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993" y="2380256"/>
            <a:ext cx="10714892" cy="390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8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使用方法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147354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nvprof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帮助文档：</a:t>
            </a: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nvprof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mr-IN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help(-h)</a:t>
            </a: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vprof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用法：</a:t>
            </a: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nvprof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[options] [application] [application-arguments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990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61</Words>
  <Application>Microsoft Macintosh PowerPoint</Application>
  <PresentationFormat>Widescreen</PresentationFormat>
  <Paragraphs>15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7" baseType="lpstr">
      <vt:lpstr>Calibri</vt:lpstr>
      <vt:lpstr>Calibri Light</vt:lpstr>
      <vt:lpstr>Mangal</vt:lpstr>
      <vt:lpstr>Times New Roman</vt:lpstr>
      <vt:lpstr>Wingdings</vt:lpstr>
      <vt:lpstr>宋体</vt:lpstr>
      <vt:lpstr>微软雅黑</vt:lpstr>
      <vt:lpstr>黑体</vt:lpstr>
      <vt:lpstr>Arial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245</cp:revision>
  <dcterms:created xsi:type="dcterms:W3CDTF">2017-09-06T03:14:08Z</dcterms:created>
  <dcterms:modified xsi:type="dcterms:W3CDTF">2019-08-24T02:48:44Z</dcterms:modified>
</cp:coreProperties>
</file>