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sldIdLst>
    <p:sldId id="256" r:id="rId4"/>
    <p:sldId id="263" r:id="rId5"/>
    <p:sldId id="273" r:id="rId6"/>
    <p:sldId id="272" r:id="rId7"/>
    <p:sldId id="270" r:id="rId8"/>
    <p:sldId id="274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687"/>
    <p:restoredTop sz="81491"/>
  </p:normalViewPr>
  <p:slideViewPr>
    <p:cSldViewPr snapToGrid="0">
      <p:cViewPr>
        <p:scale>
          <a:sx n="71" d="100"/>
          <a:sy n="71" d="100"/>
        </p:scale>
        <p:origin x="294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用网格和块索引数据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用网格和块索引数据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索引原理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索引结果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线程网格和块对矩阵数据的索引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38529" y="2302120"/>
            <a:ext cx="9827210" cy="4286810"/>
            <a:chOff x="1238529" y="2302120"/>
            <a:chExt cx="9827210" cy="42868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529" y="2302120"/>
              <a:ext cx="9809281" cy="19618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6458" y="4486941"/>
              <a:ext cx="9809281" cy="2101989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098" y="2029630"/>
            <a:ext cx="7874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索引原理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数据在内存中以线性、以行为主的方式存储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347" y="2870104"/>
            <a:ext cx="8121646" cy="14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索引原理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线程与二维矩阵元素映射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二维矩阵元素与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内存索引映射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33" y="2179069"/>
            <a:ext cx="9351807" cy="1031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156" y="4273681"/>
            <a:ext cx="4807095" cy="7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索引原理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23" y="1457382"/>
            <a:ext cx="7818527" cy="515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9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71</Words>
  <Application>Microsoft Macintosh PowerPoint</Application>
  <PresentationFormat>Widescreen</PresentationFormat>
  <Paragraphs>21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261</cp:revision>
  <dcterms:created xsi:type="dcterms:W3CDTF">2017-09-06T03:14:08Z</dcterms:created>
  <dcterms:modified xsi:type="dcterms:W3CDTF">2019-08-24T03:24:31Z</dcterms:modified>
</cp:coreProperties>
</file>