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0" r:id="rId6"/>
    <p:sldId id="271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718"/>
    <p:restoredTop sz="81491"/>
  </p:normalViewPr>
  <p:slideViewPr>
    <p:cSldViewPr snapToGrid="0">
      <p:cViewPr>
        <p:scale>
          <a:sx n="46" d="100"/>
          <a:sy n="46" d="100"/>
        </p:scale>
        <p:origin x="3904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二维网格和一维块配置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二维网格和一维块配置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线程配置与性能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线程与二维矩阵元素映射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二维矩阵元素与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内存索引映射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56" y="4273681"/>
            <a:ext cx="4807095" cy="796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72" y="2294013"/>
            <a:ext cx="9661404" cy="97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线程配置与性能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718456" y="1457382"/>
            <a:ext cx="114735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输入两个矩阵分别包含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16384x16384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设置不同线程块大小：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对比不同线程块配置对性能影响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89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74</Words>
  <Application>Microsoft Macintosh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258</cp:revision>
  <dcterms:created xsi:type="dcterms:W3CDTF">2017-09-06T03:14:08Z</dcterms:created>
  <dcterms:modified xsi:type="dcterms:W3CDTF">2019-08-24T08:31:33Z</dcterms:modified>
</cp:coreProperties>
</file>