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549"/>
    <p:restoredTop sz="81491"/>
  </p:normalViewPr>
  <p:slideViewPr>
    <p:cSldViewPr snapToGrid="0">
      <p:cViewPr>
        <p:scale>
          <a:sx n="60" d="100"/>
          <a:sy n="60" d="100"/>
        </p:scale>
        <p:origin x="364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检测线程束分支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设备代码中支持与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语言类似的分支控制语句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时钟周期内，线程束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(warps)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中的所有线程必须执行相同指令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线程束中的线程执行不同的分支指令称为线程束分支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(warps divergence)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4" y="3350208"/>
            <a:ext cx="9867014" cy="34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检测线程束分支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线程束分支会降低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实际的计算能力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线程束分支对程序性能影响通过分支效率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(branch efficiency)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衡量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108</Words>
  <Application>Microsoft Macintosh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264</cp:revision>
  <dcterms:created xsi:type="dcterms:W3CDTF">2017-09-06T03:14:08Z</dcterms:created>
  <dcterms:modified xsi:type="dcterms:W3CDTF">2019-08-24T09:01:59Z</dcterms:modified>
</cp:coreProperties>
</file>