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3" r:id="rId6"/>
    <p:sldId id="274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/>
    <p:restoredTop sz="81491"/>
  </p:normalViewPr>
  <p:slideViewPr>
    <p:cSldViewPr snapToGrid="0">
      <p:cViewPr>
        <p:scale>
          <a:sx n="62" d="100"/>
          <a:sy n="62" d="100"/>
        </p:scale>
        <p:origin x="3320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8/24/19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71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9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kumimoji="1" lang="zh-CN" altLang="en-US" sz="4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束分支优化</a:t>
            </a:r>
            <a:endParaRPr kumimoji="1" lang="zh-CN" altLang="en-US" sz="4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束分支优化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优化原理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局限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优化原理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065838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将分支指令替换为预测指令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根据程序运行状态将预测变量值设置为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优化后所有的分支代码都会执行，但是只有预测变量值为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的分支下的代码才会被线程执行</a:t>
            </a:r>
          </a:p>
        </p:txBody>
      </p:sp>
    </p:spTree>
    <p:extLst>
      <p:ext uri="{BB962C8B-B14F-4D97-AF65-F5344CB8AC3E}">
        <p14:creationId xmlns:p14="http://schemas.microsoft.com/office/powerpoint/2010/main" val="116358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局限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0658381" cy="122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编译器对线程分支的优化能力有限，只有当分支下的代码量很少时优化才会起作用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34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94</Words>
  <Application>Microsoft Macintosh PowerPoint</Application>
  <PresentationFormat>Widescreen</PresentationFormat>
  <Paragraphs>16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264</cp:revision>
  <dcterms:created xsi:type="dcterms:W3CDTF">2017-09-06T03:14:08Z</dcterms:created>
  <dcterms:modified xsi:type="dcterms:W3CDTF">2019-08-24T12:42:19Z</dcterms:modified>
</cp:coreProperties>
</file>