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580"/>
    <p:restoredTop sz="81491"/>
  </p:normalViewPr>
  <p:slideViewPr>
    <p:cSldViewPr snapToGrid="0">
      <p:cViewPr>
        <p:scale>
          <a:sx n="60" d="100"/>
          <a:sy n="60" d="100"/>
        </p:scale>
        <p:origin x="364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线程束分支特点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线程束分支特点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分支只会发生在同一个线程束内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不同线程束中的条件判断值，不会造成线程束分支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如果代码中的条件判断值与线程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关联，则以线程束为基本单元访问数据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27" y="3114010"/>
            <a:ext cx="6549695" cy="30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69</Words>
  <Application>Microsoft Macintosh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283</cp:revision>
  <dcterms:created xsi:type="dcterms:W3CDTF">2017-09-06T03:14:08Z</dcterms:created>
  <dcterms:modified xsi:type="dcterms:W3CDTF">2019-08-30T14:01:34Z</dcterms:modified>
</cp:coreProperties>
</file>