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2" r:id="rId6"/>
    <p:sldId id="275" r:id="rId7"/>
    <p:sldId id="273" r:id="rId8"/>
    <p:sldId id="27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9"/>
    <p:restoredTop sz="81491"/>
  </p:normalViewPr>
  <p:slideViewPr>
    <p:cSldViewPr snapToGrid="0">
      <p:cViewPr>
        <p:scale>
          <a:sx n="60" d="100"/>
          <a:sy n="60" d="100"/>
        </p:scale>
        <p:origin x="36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线程束计算资源分配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线程束计算资源分配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线程束资源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分配原则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线程束资源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线程束计算资源包括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程序计数器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(program counter)</a:t>
            </a: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(register)</a:t>
            </a: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(shared memory)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线程束所需的计算资源属于片上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(on-chip)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资源，因此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线程束间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切换的成本可以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(stream multiprocessor)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和一定量的共享内存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计算资源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5" y="1856414"/>
            <a:ext cx="11104949" cy="43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分配原则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寄存器在线程间分配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共享内存在线程块间分配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82" y="2750044"/>
            <a:ext cx="9650376" cy="3478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696" y="2918785"/>
            <a:ext cx="9418662" cy="35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分配原则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中的资源无法满足至少一个线程块的需求，内核就无法运行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已经分配资源的线程块称为活动块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(active block)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，所包含的线程束称为活动线程束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(active warps)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活动线程束根据状态分为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08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被选择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(selected)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08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闲置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(stalled)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08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(eligible)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当前指令所需参数就绪、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核处于可用状态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2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210</Words>
  <Application>Microsoft Macintosh PowerPoint</Application>
  <PresentationFormat>Widescreen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291</cp:revision>
  <dcterms:created xsi:type="dcterms:W3CDTF">2017-09-06T03:14:08Z</dcterms:created>
  <dcterms:modified xsi:type="dcterms:W3CDTF">2019-08-31T01:23:18Z</dcterms:modified>
</cp:coreProperties>
</file>