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2" r:id="rId6"/>
    <p:sldId id="277" r:id="rId7"/>
    <p:sldId id="274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49"/>
    <p:restoredTop sz="81491"/>
  </p:normalViewPr>
  <p:slideViewPr>
    <p:cSldViewPr snapToGrid="0">
      <p:cViewPr>
        <p:scale>
          <a:sx n="60" d="100"/>
          <a:sy n="60" d="100"/>
        </p:scale>
        <p:origin x="364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指令延迟</a:t>
            </a:r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指令延迟隐藏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延迟和延迟隐藏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指令类型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延迟和延迟隐藏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指令延迟指计算指令从调度到指令完成所需的时钟周期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如果在每个时钟周期都有就绪的线程束可以被执行，此时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处于满负荷状态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指令延迟被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满负荷计算状态所掩盖的现象称为延迟隐藏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延迟隐藏对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编程开发很重要，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设计目标是处理大量但是轻量级的线程函数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延迟和延迟隐藏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如何计算满足延迟隐藏所需要的线程束数量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   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延迟时间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678" y="2750044"/>
            <a:ext cx="3666967" cy="39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指令分类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指令分为：算术运算指令、内存访问指令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9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算术运算指令延迟指从开始运算到得到计算结果的时钟周期，通常为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93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内存访问指令延迟指从命令发出到数据到达目的地的时钟周期，通常为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时钟周期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6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174</Words>
  <Application>Microsoft Macintosh PowerPoint</Application>
  <PresentationFormat>Widescreen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317</cp:revision>
  <dcterms:created xsi:type="dcterms:W3CDTF">2017-09-06T03:14:08Z</dcterms:created>
  <dcterms:modified xsi:type="dcterms:W3CDTF">2019-08-31T02:12:01Z</dcterms:modified>
</cp:coreProperties>
</file>