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5" r:id="rId6"/>
    <p:sldId id="276" r:id="rId7"/>
    <p:sldId id="277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64"/>
    <p:restoredTop sz="81491"/>
  </p:normalViewPr>
  <p:slideViewPr>
    <p:cSldViewPr snapToGrid="0">
      <p:cViewPr>
        <p:scale>
          <a:sx n="60" d="100"/>
          <a:sy n="60" d="100"/>
        </p:scale>
        <p:origin x="2456" y="10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nvidia.com/cuda/cuda-c-programming-guide/index.html#arithmetic-instructio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算术运算指令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算术运算指令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并行性需求计算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保持满负荷运行时所需的指令操作的数量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算术运算指令并行性需求由隐藏算术运算指令延迟所需的操作数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(operations)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衡量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不同架构特点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束中线程执行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相同指令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instrction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个操作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(operation)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640/32=20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个线程束才能满足算术运算指令的并行性需求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提升并行性方法：线程中更多的独立指令；更多并发线程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28" y="2245458"/>
            <a:ext cx="8927811" cy="15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吞吐能力描述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docs.nvidia.com/cuda/cuda-c-programming-guide/index.html#arithmetic-instructions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6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137</Words>
  <Application>Microsoft Macintosh PowerPoint</Application>
  <PresentationFormat>Widescreen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329</cp:revision>
  <dcterms:created xsi:type="dcterms:W3CDTF">2017-09-06T03:14:08Z</dcterms:created>
  <dcterms:modified xsi:type="dcterms:W3CDTF">2019-08-31T03:19:05Z</dcterms:modified>
</cp:coreProperties>
</file>