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6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81491"/>
  </p:normalViewPr>
  <p:slideViewPr>
    <p:cSldViewPr snapToGrid="0">
      <p:cViewPr>
        <p:scale>
          <a:sx n="60" d="100"/>
          <a:sy n="60" d="100"/>
        </p:scale>
        <p:origin x="36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内存指令并行性需求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内存指令并行性需求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并行性需求计算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内存指令并行性需求用隐藏内存指令延迟所需的数据量衡量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62" y="2891971"/>
            <a:ext cx="10270568" cy="18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并行性需求计算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63657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内存频率查询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nvidia-smi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-a -q -d CLOCK |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fgrep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-A 3 "Max Clocks" |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fgrep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Memory”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每个时钟周期吞吐量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(Bytes/cycle)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内存带宽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内存频率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并行性需求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内存操作延迟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每时钟周期吞吐量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再根据应用程序实际的内存操作，计算出对应所需的线程束的量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85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87</Words>
  <Application>Microsoft Macintosh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329</cp:revision>
  <dcterms:created xsi:type="dcterms:W3CDTF">2017-09-06T03:14:08Z</dcterms:created>
  <dcterms:modified xsi:type="dcterms:W3CDTF">2019-08-31T07:29:41Z</dcterms:modified>
</cp:coreProperties>
</file>