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2" r:id="rId6"/>
    <p:sldId id="273" r:id="rId7"/>
    <p:sldId id="27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395"/>
    <p:restoredTop sz="81491"/>
  </p:normalViewPr>
  <p:slideViewPr>
    <p:cSldViewPr snapToGrid="0">
      <p:cViewPr>
        <p:scale>
          <a:sx n="62" d="100"/>
          <a:sy n="62" d="100"/>
        </p:scale>
        <p:origin x="352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1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流处理器占用率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流处理器占用率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占用率定义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占用率计算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占用率定义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流处理器占用率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活动线程束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最大线程束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属性获取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最大线程数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最大线程束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最大线程数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/32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占用率计算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英伟达官方提供了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CUDA_Occupancy_Calculator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计算占用率 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800" y="2072935"/>
            <a:ext cx="8200673" cy="46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占用率计算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寄存器和共享内存使用信息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ptxas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-options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=-v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寄存器使用限制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maxrregcount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0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98</Words>
  <Application>Microsoft Macintosh PowerPoint</Application>
  <PresentationFormat>Widescreen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316</cp:revision>
  <dcterms:created xsi:type="dcterms:W3CDTF">2017-09-06T03:14:08Z</dcterms:created>
  <dcterms:modified xsi:type="dcterms:W3CDTF">2019-08-31T07:44:59Z</dcterms:modified>
</cp:coreProperties>
</file>