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2" r:id="rId6"/>
    <p:sldId id="273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00"/>
    <p:restoredTop sz="81491"/>
  </p:normalViewPr>
  <p:slideViewPr>
    <p:cSldViewPr snapToGrid="0">
      <p:cViewPr>
        <p:scale>
          <a:sx n="74" d="100"/>
          <a:sy n="74" d="100"/>
        </p:scale>
        <p:origin x="1608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8/31/19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0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71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6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nvprof</a:t>
            </a:r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分析线程束和内存读写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nvprof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分析线程束和内存读写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束占用率分析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内存读写分析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r>
              <a:rPr lang="zh-CN" altLang="en-US" sz="3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束占用率分析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127507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程束占用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率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nvprof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metrics </a:t>
            </a:r>
            <a:r>
              <a:rPr lang="en-US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achieved_occupancy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988589"/>
            <a:ext cx="10075694" cy="158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8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内存读写分析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0658381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内核数据读取效率 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nvprof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--metrics 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gld_throughput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charset="2"/>
              <a:buChar char="v"/>
            </a:pP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charset="2"/>
              <a:buChar char="v"/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charset="2"/>
              <a:buChar char="v"/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程序对设备内存带宽利用率 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nvprof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--metrics 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gld_efficiency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173" y="2194268"/>
            <a:ext cx="10444664" cy="16531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173" y="4732811"/>
            <a:ext cx="9904033" cy="15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8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1563</TotalTime>
  <Words>70</Words>
  <Application>Microsoft Macintosh PowerPoint</Application>
  <PresentationFormat>Widescreen</PresentationFormat>
  <Paragraphs>18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334</cp:revision>
  <dcterms:created xsi:type="dcterms:W3CDTF">2017-09-06T03:14:08Z</dcterms:created>
  <dcterms:modified xsi:type="dcterms:W3CDTF">2019-08-31T08:48:43Z</dcterms:modified>
</cp:coreProperties>
</file>