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094"/>
    <p:restoredTop sz="81491"/>
  </p:normalViewPr>
  <p:slideViewPr>
    <p:cSldViewPr snapToGrid="0">
      <p:cViewPr>
        <p:scale>
          <a:sx n="62" d="100"/>
          <a:sy n="62" d="100"/>
        </p:scale>
        <p:origin x="329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邻域并行计算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>
                <a:latin typeface="微软雅黑" panose="020B0503020204020204" pitchFamily="34" charset="-122"/>
                <a:ea typeface="微软雅黑" panose="020B0503020204020204" pitchFamily="34" charset="-122"/>
              </a:rPr>
              <a:t>邻域并行计算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计算数组所有元素和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333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循环遍历数组元素相加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3338">
              <a:lnSpc>
                <a:spcPct val="150000"/>
              </a:lnSpc>
              <a:buFont typeface="Wingdings" charset="2"/>
              <a:buChar char="Ø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3338">
              <a:lnSpc>
                <a:spcPct val="150000"/>
              </a:lnSpc>
              <a:buFont typeface="Wingdings" charset="2"/>
              <a:buChar char="Ø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333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上实现并行计算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31" y="3031667"/>
            <a:ext cx="4415559" cy="10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将数组分为多个数组块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每个线程块计算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一个数组块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邻域并行计算法适合于任何满足结合律和交换律的计算过程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043" y="3350208"/>
            <a:ext cx="4328557" cy="33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83</Words>
  <Application>Microsoft Macintosh PowerPoint</Application>
  <PresentationFormat>Widescreen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339</cp:revision>
  <dcterms:created xsi:type="dcterms:W3CDTF">2017-09-06T03:14:08Z</dcterms:created>
  <dcterms:modified xsi:type="dcterms:W3CDTF">2019-08-31T11:02:11Z</dcterms:modified>
</cp:coreProperties>
</file>