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2" r:id="rId6"/>
    <p:sldId id="273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10"/>
    <p:restoredTop sz="81491"/>
  </p:normalViewPr>
  <p:slideViewPr>
    <p:cSldViewPr snapToGrid="0">
      <p:cViewPr>
        <p:scale>
          <a:sx n="62" d="100"/>
          <a:sy n="62" d="100"/>
        </p:scale>
        <p:origin x="3480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8/31/19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0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71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循环展开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循环展开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实现方法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27507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循环展开是用于优化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上循环执行效率的技术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循环展开可以减少或完全去除循环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循环展开系数指循环中相同代码出现次数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循环展开技术最适合于顺序处理数组数据的循环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循环展开利用了编译器底层对代码的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zh-CN" altLang="en-US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48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实现方法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0658381" cy="621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根据实际情况将循环部分或全部展开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6" y="2694708"/>
            <a:ext cx="5669948" cy="1189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049" y="2675429"/>
            <a:ext cx="4880787" cy="15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8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2236</TotalTime>
  <Words>85</Words>
  <Application>Microsoft Macintosh PowerPoint</Application>
  <PresentationFormat>Widescreen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338</cp:revision>
  <dcterms:created xsi:type="dcterms:W3CDTF">2017-09-06T03:14:08Z</dcterms:created>
  <dcterms:modified xsi:type="dcterms:W3CDTF">2019-08-31T14:59:35Z</dcterms:modified>
</cp:coreProperties>
</file>