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/>
    <p:restoredTop sz="81491"/>
  </p:normalViewPr>
  <p:slideViewPr>
    <p:cSldViewPr snapToGrid="0">
      <p:cViewPr>
        <p:scale>
          <a:sx n="62" d="100"/>
          <a:sy n="62" d="100"/>
        </p:scale>
        <p:origin x="348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模版函数定义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模版函数使用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模版函数定义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内核支持模版函数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模版函数使用关键字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模版函数使用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将计算数组元素和的内核函数定义为模版函数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利用模版函数为内核程序设置不同的线程模型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65</Words>
  <Application>Microsoft Macintosh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347</cp:revision>
  <dcterms:created xsi:type="dcterms:W3CDTF">2017-09-06T03:14:08Z</dcterms:created>
  <dcterms:modified xsi:type="dcterms:W3CDTF">2019-08-31T23:50:50Z</dcterms:modified>
</cp:coreProperties>
</file>