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2" r:id="rId6"/>
    <p:sldId id="273" r:id="rId7"/>
    <p:sldId id="274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84"/>
    <p:restoredTop sz="81499"/>
  </p:normalViewPr>
  <p:slideViewPr>
    <p:cSldViewPr snapToGrid="0">
      <p:cViewPr>
        <p:scale>
          <a:sx n="39" d="100"/>
          <a:sy n="39" d="100"/>
        </p:scale>
        <p:origin x="21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动态并行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动态并行特点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动态并行是与静态并行相对的概念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动态并行指在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上动态创建内核并同步内核执行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通过动态并行技术可以在内核运行时设置线程模型配置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动态并行技术有效减少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间执行权限的切换和数据传输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线程网格、线程块、线程模型配置以及内核函数启动方式在动态并行中仍然适用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动态并行中内核执行分为两类：父内核执行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父线程、父线程块、父线程网格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、子内核执行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子线程 、子线程块、子线程网格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父内核执行由主机程序发起、子内核执行由父内核执行发起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父内核在其所创建的所有子内核执行完成后才能结束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父内核与子内核共享全局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(global)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和常量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(constant)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父内核与子内核具有各自独立的本地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(local)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和共享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(share)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动态并行特点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63" y="2072935"/>
            <a:ext cx="8834355" cy="4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212</Words>
  <Application>Microsoft Macintosh PowerPoint</Application>
  <PresentationFormat>Widescreen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359</cp:revision>
  <dcterms:created xsi:type="dcterms:W3CDTF">2017-09-06T03:14:08Z</dcterms:created>
  <dcterms:modified xsi:type="dcterms:W3CDTF">2019-09-01T01:35:57Z</dcterms:modified>
</cp:coreProperties>
</file>