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9"/>
  </p:notesMasterIdLst>
  <p:sldIdLst>
    <p:sldId id="256" r:id="rId4"/>
    <p:sldId id="263" r:id="rId5"/>
    <p:sldId id="272" r:id="rId6"/>
    <p:sldId id="273" r:id="rId7"/>
    <p:sldId id="25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12"/>
    <p:restoredTop sz="81491"/>
  </p:normalViewPr>
  <p:slideViewPr>
    <p:cSldViewPr snapToGrid="0">
      <p:cViewPr>
        <p:scale>
          <a:sx n="61" d="100"/>
          <a:sy n="61" d="100"/>
        </p:scale>
        <p:origin x="2256" y="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6214-A62B-C348-9589-1DB5ECDC5C9C}" type="datetimeFigureOut">
              <a:rPr lang="en-US" smtClean="0"/>
              <a:t>9/1/19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465A2-4EF1-864C-A707-D44D98FDB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3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08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73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0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71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63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8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69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361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50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37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16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79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833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767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016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32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149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8391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229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1895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927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692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6323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53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9523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421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69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100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684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0727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284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29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9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001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40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760926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</a:p>
        </p:txBody>
      </p:sp>
    </p:spTree>
    <p:extLst>
      <p:ext uri="{BB962C8B-B14F-4D97-AF65-F5344CB8AC3E}">
        <p14:creationId xmlns:p14="http://schemas.microsoft.com/office/powerpoint/2010/main" val="340814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78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02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0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86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9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3"/>
          <p:cNvSpPr txBox="1">
            <a:spLocks/>
          </p:cNvSpPr>
          <p:nvPr/>
        </p:nvSpPr>
        <p:spPr>
          <a:xfrm>
            <a:off x="816153" y="3267788"/>
            <a:ext cx="10551885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动态并行</a:t>
            </a:r>
            <a:r>
              <a:rPr kumimoji="1" lang="en-US" altLang="zh-CN" sz="4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HelloWorld</a:t>
            </a:r>
            <a:endParaRPr kumimoji="1" lang="zh-CN" altLang="en-US" sz="4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257618" y="3962568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6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动态并行</a:t>
            </a:r>
            <a:r>
              <a:rPr lang="en-US" altLang="zh-CN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HelloWorld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79664"/>
            <a:ext cx="1084942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程序效果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实现方法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72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程序效果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57382"/>
            <a:ext cx="11275070" cy="621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动态并行执行结果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929" y="2072935"/>
            <a:ext cx="7246048" cy="451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480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实现方法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57382"/>
            <a:ext cx="10658381" cy="621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动态并行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HelloWorld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8556" y="2072935"/>
            <a:ext cx="5876346" cy="432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84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3"/>
          <p:cNvSpPr txBox="1">
            <a:spLocks/>
          </p:cNvSpPr>
          <p:nvPr/>
        </p:nvSpPr>
        <p:spPr>
          <a:xfrm>
            <a:off x="10481806" y="6290113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公司官网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027562" y="6305730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微信公众号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9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2401</TotalTime>
  <Words>33</Words>
  <Application>Microsoft Macintosh PowerPoint</Application>
  <PresentationFormat>Widescreen</PresentationFormat>
  <Paragraphs>16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Calibri</vt:lpstr>
      <vt:lpstr>Calibri Light</vt:lpstr>
      <vt:lpstr>Times New Roman</vt:lpstr>
      <vt:lpstr>Wingdings</vt:lpstr>
      <vt:lpstr>宋体</vt:lpstr>
      <vt:lpstr>微软雅黑</vt:lpstr>
      <vt:lpstr>黑体</vt:lpstr>
      <vt:lpstr>Arial</vt:lpstr>
      <vt:lpstr>Office 主题</vt:lpstr>
      <vt:lpstr>2_Office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闫旭东</dc:creator>
  <cp:lastModifiedBy>simon xia</cp:lastModifiedBy>
  <cp:revision>366</cp:revision>
  <dcterms:created xsi:type="dcterms:W3CDTF">2017-09-06T03:14:08Z</dcterms:created>
  <dcterms:modified xsi:type="dcterms:W3CDTF">2019-09-01T03:14:49Z</dcterms:modified>
</cp:coreProperties>
</file>