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2"/>
  </p:notesMasterIdLst>
  <p:sldIdLst>
    <p:sldId id="256" r:id="rId4"/>
    <p:sldId id="263" r:id="rId5"/>
    <p:sldId id="272" r:id="rId6"/>
    <p:sldId id="276" r:id="rId7"/>
    <p:sldId id="273" r:id="rId8"/>
    <p:sldId id="274" r:id="rId9"/>
    <p:sldId id="27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/>
    <p:restoredTop sz="81491"/>
  </p:normalViewPr>
  <p:slideViewPr>
    <p:cSldViewPr snapToGrid="0">
      <p:cViewPr>
        <p:scale>
          <a:sx n="62" d="100"/>
          <a:sy n="62" d="100"/>
        </p:scale>
        <p:origin x="34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07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3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7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4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nvcc</a:t>
            </a:r>
            <a:r>
              <a:rPr lang="en-US" dirty="0" smtClean="0"/>
              <a:t> -</a:t>
            </a:r>
            <a:r>
              <a:rPr lang="en-US" dirty="0" err="1" smtClean="0"/>
              <a:t>cubin</a:t>
            </a:r>
            <a:r>
              <a:rPr lang="en-US" dirty="0" smtClean="0"/>
              <a:t> -arch=sm_30 -</a:t>
            </a:r>
            <a:r>
              <a:rPr lang="en-US" dirty="0" err="1" smtClean="0"/>
              <a:t>Xptxas</a:t>
            </a:r>
            <a:r>
              <a:rPr lang="en-US" dirty="0" smtClean="0"/>
              <a:t>="-v"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8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内存结构</a:t>
            </a:r>
            <a:endParaRPr kumimoji="1" lang="zh-CN" altLang="en-US" sz="4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内存结构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本地化原则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内存层次和类型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本地化原则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时间本地化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内存地址在某个时间被访问，该内存地址有较大概率在短时间内再次访问，此概率随着时间间隔增加而逐渐减小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空间本地化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某个内存地址被访问，该内存附近的内存有较大概率被访问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内存层次和类型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2750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内存模型将独立的主机内存和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设备内存作为整体形成完整的内存层次结构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为获得更好的性能，内存层次结构遵循渐进的低延迟、低容量特点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平台提供了对内存的直接控制能力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82" y="3950372"/>
            <a:ext cx="4405746" cy="276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内存层次和类型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非可编程内存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(non-programmable memory)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可编程内存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(programmable memory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作用范围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333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缓存行为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239" y="2173654"/>
            <a:ext cx="4241646" cy="45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速度最快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79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内核函数中无修饰符的自动变量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(automatic variable)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保存在寄存器中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当数组索引为常量或在编译时有确定值时，数组可以保存在寄存器中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7938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寄存器中数据为每个线程独有，并具有与内核函数相同生命周期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7938">
              <a:lnSpc>
                <a:spcPct val="150000"/>
              </a:lnSpc>
              <a:buFont typeface="Wingdings" charset="2"/>
              <a:buChar char="Ø"/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Fermi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架构中，每个线程最多可用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个寄存器；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架构中每个线程最多可用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2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065838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查看寄存器使用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resource-usage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11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279</Words>
  <Application>Microsoft Macintosh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382</cp:revision>
  <dcterms:created xsi:type="dcterms:W3CDTF">2017-09-06T03:14:08Z</dcterms:created>
  <dcterms:modified xsi:type="dcterms:W3CDTF">2019-09-01T09:30:56Z</dcterms:modified>
</cp:coreProperties>
</file>