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210"/>
    <p:restoredTop sz="81491"/>
  </p:normalViewPr>
  <p:slideViewPr>
    <p:cSldViewPr snapToGrid="0">
      <p:cViewPr>
        <p:scale>
          <a:sx n="60" d="100"/>
          <a:sy n="60" d="100"/>
        </p:scale>
        <p:origin x="353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寄存器溢出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寄存器溢出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内核函数使用的寄存器数量超过硬件限制时，数据会被保存到线程的本地内存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(local memory)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寄存器溢出会降低程序运行性能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使用控制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launch_bounds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编译参数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maxrregcount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launch_bounds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时该参数被忽略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96" y="2365972"/>
            <a:ext cx="10302489" cy="182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79</Words>
  <Application>Microsoft Macintosh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377</cp:revision>
  <dcterms:created xsi:type="dcterms:W3CDTF">2017-09-06T03:14:08Z</dcterms:created>
  <dcterms:modified xsi:type="dcterms:W3CDTF">2019-09-03T12:36:15Z</dcterms:modified>
</cp:coreProperties>
</file>