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72" r:id="rId6"/>
    <p:sldId id="273" r:id="rId7"/>
    <p:sldId id="274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7210"/>
    <p:restoredTop sz="81491"/>
  </p:normalViewPr>
  <p:slideViewPr>
    <p:cSldViewPr snapToGrid="0">
      <p:cViewPr>
        <p:scale>
          <a:sx n="53" d="100"/>
          <a:sy n="53" d="100"/>
        </p:scale>
        <p:origin x="3800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L1</a:t>
            </a:r>
            <a:r>
              <a:rPr lang="zh-CN" altLang="en-US" dirty="0" smtClean="0"/>
              <a:t>缓存是对共享内存数据和寄存器溢出的缓冲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L1</a:t>
            </a:r>
            <a:r>
              <a:rPr lang="zh-CN" altLang="en-US" dirty="0" smtClean="0"/>
              <a:t>缓存是对共享内存数据和寄存器溢</a:t>
            </a:r>
            <a:r>
              <a:rPr lang="zh-CN" altLang="en-US" smtClean="0"/>
              <a:t>出的缓冲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本地内存和共享内存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本地内存和共享内存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本地内存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本地内存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本地内存由每个线程独有，延迟比寄存器大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寄存器溢出时数据会被保存到本地内存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内核编译时无法确定索引的数组保存在本地内存中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结构体和大数组保存在本地内存中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无法保存在寄存器中的其它数据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__shared__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关键字修饰的内存区域，低延迟、高带宽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共享内存可被线程块中所有线程访问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共享内存具有与其线程块相同的生命周期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共享内存是一种线程间通信机制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对共享内存的访问必须要做同步处理，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syncthreads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流处理器中的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缓存和共享内存共享片上的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存储区域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配置共享内存：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cudaFuncSetCacheConfig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cudaFuncCachePreferNone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默认配置       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cudaFuncCachePreferShared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16K 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cudaFuncCachePreferL1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cudaFuncCachePreferEqual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32K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41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192</Words>
  <Application>Microsoft Macintosh PowerPoint</Application>
  <PresentationFormat>Widescreen</PresentationFormat>
  <Paragraphs>32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386</cp:revision>
  <dcterms:created xsi:type="dcterms:W3CDTF">2017-09-06T03:14:08Z</dcterms:created>
  <dcterms:modified xsi:type="dcterms:W3CDTF">2019-09-03T13:55:51Z</dcterms:modified>
</cp:coreProperties>
</file>