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491"/>
  </p:normalViewPr>
  <p:slideViewPr>
    <p:cSldViewPr snapToGrid="0">
      <p:cViewPr>
        <p:scale>
          <a:sx n="53" d="100"/>
          <a:sy n="53" d="100"/>
        </p:scale>
        <p:origin x="3920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L1</a:t>
            </a:r>
            <a:r>
              <a:rPr lang="zh-CN" altLang="en-US" dirty="0" smtClean="0"/>
              <a:t>缓存是对共享内存数据和寄存器溢出的缓冲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常量内存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常量内存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(constant memory)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设备上的内存区域，每个流处理器有独立的常量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常量变量必须由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__constant__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常量变量必须在全局域中声明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常量内存对程序中的所有内核可见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内核函数只能读取常量内存中的数据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常量内存大小为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64K</a:t>
            </a: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常量内存在主机程序中初始化：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cudaMemcpyToSymbol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110</Words>
  <Application>Microsoft Macintosh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397</cp:revision>
  <dcterms:created xsi:type="dcterms:W3CDTF">2017-09-06T03:14:08Z</dcterms:created>
  <dcterms:modified xsi:type="dcterms:W3CDTF">2019-09-03T14:20:44Z</dcterms:modified>
</cp:coreProperties>
</file>