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3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266"/>
    <p:restoredTop sz="81491"/>
  </p:normalViewPr>
  <p:slideViewPr>
    <p:cSldViewPr snapToGrid="0">
      <p:cViewPr>
        <p:scale>
          <a:sx n="53" d="100"/>
          <a:sy n="53" d="100"/>
        </p:scale>
        <p:origin x="3920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L1</a:t>
            </a:r>
            <a:r>
              <a:rPr lang="zh-CN" altLang="en-US" dirty="0" smtClean="0"/>
              <a:t>缓存是对共享内存数据和寄存器溢出的缓冲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全局内存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全局内存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全局内存是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上容量最大、延迟最大、使用最多的内存空间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全局内存具有与程序相同的生命周期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全局内存可被所有流处理器访问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全局内存首字节地址必须是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字节的整数倍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__device__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关键字静态声明全局内存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主机代码中使用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cudaMalloc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动态声明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全局内存、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cudaFree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释放全局内存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5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</TotalTime>
  <Words>111</Words>
  <Application>Microsoft Macintosh PowerPoint</Application>
  <PresentationFormat>Widescreen</PresentationFormat>
  <Paragraphs>19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403</cp:revision>
  <dcterms:created xsi:type="dcterms:W3CDTF">2017-09-06T03:14:08Z</dcterms:created>
  <dcterms:modified xsi:type="dcterms:W3CDTF">2019-09-03T14:47:24Z</dcterms:modified>
</cp:coreProperties>
</file>