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3" d="100"/>
          <a:sy n="53" d="100"/>
        </p:scale>
        <p:origin x="3920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† Can be either scalar variable or array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缓存和变量作用域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缓存和变量作用域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缓存类型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变量作用域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缓存类型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缓存是非可编程存储区域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类缓存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缓存，每个流处理器一个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缓存，全部流处理器共享一个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缓存都可用于存储本地和全局内存中的数据，包括寄存器溢出数据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只读常量缓存，每个流处理器一个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只读纹理缓存，每个流处理器一个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变量作用域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61359" y="1801396"/>
            <a:ext cx="7861300" cy="2857500"/>
            <a:chOff x="1661359" y="1801396"/>
            <a:chExt cx="7861300" cy="2857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2159" y="1801396"/>
              <a:ext cx="7810500" cy="1320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1359" y="3122196"/>
              <a:ext cx="7861300" cy="15367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409" y="1852196"/>
            <a:ext cx="7874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111</Words>
  <Application>Microsoft Macintosh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406</cp:revision>
  <dcterms:created xsi:type="dcterms:W3CDTF">2017-09-06T03:14:08Z</dcterms:created>
  <dcterms:modified xsi:type="dcterms:W3CDTF">2019-09-03T15:06:22Z</dcterms:modified>
</cp:coreProperties>
</file>