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3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3" d="100"/>
          <a:sy n="53" d="100"/>
        </p:scale>
        <p:origin x="392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静态全局内存传递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静态全局内存传递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数据传递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内存地址获取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数据传递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静态全局内存声明：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__device__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主机代码不能直接访问静态全局内存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为静态全局内存赋值：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cudaMemcpyToSymbol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获取静态全局内存值：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cudaMemcpyFromSymbol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内存地址获取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静态全局内存只是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上内存块的符号，不能直接使用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获取其内存地址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静态全局内存地址：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cudaGetSymbolAddress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89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412</cp:revision>
  <dcterms:created xsi:type="dcterms:W3CDTF">2017-09-06T03:14:08Z</dcterms:created>
  <dcterms:modified xsi:type="dcterms:W3CDTF">2019-09-04T14:14:23Z</dcterms:modified>
</cp:coreProperties>
</file>