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统一虚拟地址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统一虚拟地址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指针属性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统一虚拟地址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(Unified Virtual Addressing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UVA)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UVA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是一种新的寻址模式，计算能力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UVA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主机中使用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分配的内存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页锁定内存、零拷贝内存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上分配的内存在同一个虚拟地址空间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15" y="4165600"/>
            <a:ext cx="7556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指针属性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27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获取指针属性：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cudaPointerGetAttributes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属性结构体：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cudaPointerAttributes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5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91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455</cp:revision>
  <dcterms:created xsi:type="dcterms:W3CDTF">2017-09-06T03:14:08Z</dcterms:created>
  <dcterms:modified xsi:type="dcterms:W3CDTF">2019-09-06T15:00:15Z</dcterms:modified>
</cp:coreProperties>
</file>