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3" d="100"/>
          <a:sy n="53" d="100"/>
        </p:scale>
        <p:origin x="3920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统一内存空间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统一内存空间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内存获取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统一内存空间是在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CUDA6.0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中首次引入的编程模型，只能在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及其以上的架构中使用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统一内存空间定义了一个托管内存空间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(managed memory space)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在这个托管内存空间中，所有处理器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感知的是一个一致的内存映像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在统一内存空间中，底层系统管理数据的定位和访问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统一内存空间中，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间的数据传递不需要显式使用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cudaMemcpy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统一内存空间提供了数据单一指针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(single-pointer-to-data)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主程序必须是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位，并且只能在非嵌入式系统中运行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内存获取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静态声明：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managed__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动态获取：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cudaMallocManaged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释放：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cudaFree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8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156</Words>
  <Application>Microsoft Macintosh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474</cp:revision>
  <dcterms:created xsi:type="dcterms:W3CDTF">2017-09-06T03:14:08Z</dcterms:created>
  <dcterms:modified xsi:type="dcterms:W3CDTF">2019-09-06T23:45:30Z</dcterms:modified>
</cp:coreProperties>
</file>