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sldIdLst>
    <p:sldId id="256" r:id="rId4"/>
    <p:sldId id="263" r:id="rId5"/>
    <p:sldId id="272" r:id="rId6"/>
    <p:sldId id="274" r:id="rId7"/>
    <p:sldId id="275" r:id="rId8"/>
    <p:sldId id="273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1491"/>
  </p:normalViewPr>
  <p:slideViewPr>
    <p:cSldViewPr snapToGrid="0">
      <p:cViewPr>
        <p:scale>
          <a:sx n="53" d="100"/>
          <a:sy n="53" d="100"/>
        </p:scale>
        <p:origin x="392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2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nvidia.com/cuda/cuda-runtime-api/group__CUDART__UNIFIED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页锁定内存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页锁定内存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内存获取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主机上分配的内存是分页内存，在操作系统的调度下，数据所存放的实际物理地址空间是可变的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从主机拷贝数据时，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驱动首先将数据拷贝到主机中的临时页锁定内存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(Pinned Memory)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552" y="3695700"/>
            <a:ext cx="2832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平台提供了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直接分配页锁定内存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分配过多的分页内存会降低系统整体性能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55" y="2072935"/>
            <a:ext cx="3032581" cy="35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201095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页锁定内存的自动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https://docs.nvidia.com/cuda/cuda-runtime-api/group__CUDART__UNIFIED.html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内存获取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分配页锁定内存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cudaMallocHost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内存：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cudaFreeHost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8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127</Words>
  <Application>Microsoft Macintosh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440</cp:revision>
  <dcterms:created xsi:type="dcterms:W3CDTF">2017-09-06T03:14:08Z</dcterms:created>
  <dcterms:modified xsi:type="dcterms:W3CDTF">2019-09-07T04:12:27Z</dcterms:modified>
</cp:coreProperties>
</file>