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nvidia.com/cuda/cuda-runtime-api/group__CUDART__UNIFIE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无法直接访问彼此内存空间中定义的变量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(Zero-Copy Memory)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零拷贝内存作用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4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设备内存不够时可以使用零拷贝内存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31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避免主机和设备间数据拷贝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使用零拷贝内存时要同步主机和设备对内存的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零拷贝内存的自动映射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https://docs.nvidia.com/cuda/cuda-runtime-api/group__CUDART__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UNIFIED.html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零拷贝内存分配：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cudaHostAlloc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零拷贝内存释放：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cudaFreeHost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116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436</cp:revision>
  <dcterms:created xsi:type="dcterms:W3CDTF">2017-09-06T03:14:08Z</dcterms:created>
  <dcterms:modified xsi:type="dcterms:W3CDTF">2019-09-08T02:17:20Z</dcterms:modified>
</cp:coreProperties>
</file>