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4" r:id="rId6"/>
    <p:sldId id="276" r:id="rId7"/>
    <p:sldId id="277" r:id="rId8"/>
    <p:sldId id="273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8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内存加载模式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内存加载模式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572550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理解内存加载流程需要了解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缓存架构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内存是逻辑上对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内存的划分，数据是存储在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数据加载都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会经过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缓存、部分还会经过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架构和编译器设置相关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62" y="2251983"/>
            <a:ext cx="5748038" cy="27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24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K40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及其以后的架构都支持通过编译器设置控制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缓存的使用，</a:t>
            </a:r>
            <a:r>
              <a:rPr lang="en-US" sz="2800" dirty="0"/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 K10, K20, and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K20x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缓存不用于全局内存数据的缓存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函数对内存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数据加载的请求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引发数据在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片上存储间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3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241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数据加载过程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称为内存事务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(memory transaction)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内存加载经过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缓存时，事务大小为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字节，否则为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缓存时，当内核加载全局内存数据时，首先访问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中无数据，继续访问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缓存无数据，就从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中加载数据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9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内存加载具有对齐、联合的特点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52" y="2072935"/>
            <a:ext cx="8701636" cy="2171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52" y="4527012"/>
            <a:ext cx="8701636" cy="2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221</Words>
  <Application>Microsoft Macintosh PowerPoint</Application>
  <PresentationFormat>Widescreen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526</cp:revision>
  <dcterms:created xsi:type="dcterms:W3CDTF">2017-09-06T03:14:08Z</dcterms:created>
  <dcterms:modified xsi:type="dcterms:W3CDTF">2019-09-08T02:34:15Z</dcterms:modified>
</cp:coreProperties>
</file>