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4" r:id="rId6"/>
    <p:sldId id="276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8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缓存设置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缓存设置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缓存查询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缓存设置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缓存查询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356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并非所有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都支持全局内存的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缓存，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 K10, K20, and K20x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缓存用于寄存器溢出数据的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全局内存的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缓存支持：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cudaDeviceProp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::globalL1CacheSupported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缓存设置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241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通过编译器指令，能在支持全局内存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上控制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缓存的使用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开启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Xptxas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dlcm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关闭：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Xptxas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dlcm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=cg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3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103</Words>
  <Application>Microsoft Macintosh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516</cp:revision>
  <dcterms:created xsi:type="dcterms:W3CDTF">2017-09-06T03:14:08Z</dcterms:created>
  <dcterms:modified xsi:type="dcterms:W3CDTF">2019-09-08T03:32:56Z</dcterms:modified>
</cp:coreProperties>
</file>