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4" r:id="rId6"/>
    <p:sldId id="278" r:id="rId7"/>
    <p:sldId id="279" r:id="rId8"/>
    <p:sldId id="277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缓存数据加载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缓存加载</a:t>
            </a: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缓存，数据大小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字节，数据对齐要求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缓存数据加载模式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对齐、联合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束对数据的加载位于一个完整的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字节区域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内，数据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倍，线程束中的线程访问的是连续的内存地址，内存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带宽利用率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43" y="5150701"/>
            <a:ext cx="9170780" cy="13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对齐、非联合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束对数据的加载位于一个完整的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字节区域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内，数据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倍，线程束中的线程访问的是非连续的内存地址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13" y="3279484"/>
            <a:ext cx="10217533" cy="145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31" y="5101586"/>
            <a:ext cx="9722985" cy="1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非对齐、联合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线程束中线程访问的是连续的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字节内存，但内存起始地址不是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整数倍，内存利用率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81" y="3965761"/>
            <a:ext cx="10798425" cy="15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非对齐、非联合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线程束中线程所访问的内存地址分散，跨越多个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字节边界，内存带宽利用率极低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84" y="3162873"/>
            <a:ext cx="9870571" cy="17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106</Words>
  <Application>Microsoft Macintosh PowerPoint</Application>
  <PresentationFormat>Widescreen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533</cp:revision>
  <dcterms:created xsi:type="dcterms:W3CDTF">2017-09-06T03:14:08Z</dcterms:created>
  <dcterms:modified xsi:type="dcterms:W3CDTF">2019-09-08T08:22:39Z</dcterms:modified>
</cp:coreProperties>
</file>