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1"/>
  </p:notesMasterIdLst>
  <p:sldIdLst>
    <p:sldId id="256" r:id="rId4"/>
    <p:sldId id="263" r:id="rId5"/>
    <p:sldId id="274" r:id="rId6"/>
    <p:sldId id="278" r:id="rId7"/>
    <p:sldId id="279" r:id="rId8"/>
    <p:sldId id="277" r:id="rId9"/>
    <p:sldId id="25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81491"/>
  </p:normalViewPr>
  <p:slideViewPr>
    <p:cSldViewPr snapToGrid="0">
      <p:cViewPr>
        <p:scale>
          <a:sx n="57" d="100"/>
          <a:sy n="57" d="100"/>
        </p:scale>
        <p:origin x="376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联合表示线程束中的线程访问的内存地址是连续的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9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联合表示线程束中的线程访问的内存地址是连续的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8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联合表示线程束中的线程访问的内存地址是连续的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49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无缓存数据加载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无缓存数据加载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无缓存加载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无缓存加载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356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缓存，数据大小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字节，数据对齐要求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整数倍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无缓存数据加载模式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317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对齐、联合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4025">
              <a:lnSpc>
                <a:spcPct val="15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束对数据的加载位于一个完整的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字节区域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内，数据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起始地址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整数倍，线程束中的线程访问的是连续的内存地址，内存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带宽利用率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80" y="5150701"/>
            <a:ext cx="78740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3565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对齐、非联合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4025">
              <a:lnSpc>
                <a:spcPct val="15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起始地址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整数倍，地址空间不连续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025" y="2971067"/>
            <a:ext cx="9982510" cy="14825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025" y="4934520"/>
            <a:ext cx="10097708" cy="154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1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无缓存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3565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非对齐、联合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4025">
              <a:lnSpc>
                <a:spcPct val="15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线程束中线程访问的是连续的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字节内存，但内存起始地址不是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整数倍，内存利用率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213" y="3965761"/>
            <a:ext cx="10354672" cy="16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0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无缓存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3565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非对齐、非联合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4025">
              <a:lnSpc>
                <a:spcPct val="15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线程束中线程所访问的内存地址分散，跨越多个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字节边界，内存带宽利用率极低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42" y="3809643"/>
            <a:ext cx="11051764" cy="154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4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114</Words>
  <Application>Microsoft Macintosh PowerPoint</Application>
  <PresentationFormat>Widescreen</PresentationFormat>
  <Paragraphs>29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Calibri</vt:lpstr>
      <vt:lpstr>Calibri Light</vt:lpstr>
      <vt:lpstr>DengXian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545</cp:revision>
  <dcterms:created xsi:type="dcterms:W3CDTF">2017-09-06T03:14:08Z</dcterms:created>
  <dcterms:modified xsi:type="dcterms:W3CDTF">2019-09-08T09:02:29Z</dcterms:modified>
</cp:coreProperties>
</file>