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内存存储模式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内存存储模式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内存存储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内存存储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内存数据存储在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架构上只经过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数据存储粒度为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字节，内存事务大小可以为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对齐、联合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线程束存储的数据内存地址连续，并且首地址为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93" y="5439782"/>
            <a:ext cx="9130774" cy="141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893" y="5439782"/>
            <a:ext cx="8488229" cy="12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内存存储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对齐、非联合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线程束存储的数据内存地址不连续，但每一段数据首地址都是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3" y="3720433"/>
            <a:ext cx="10588882" cy="15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135</Words>
  <Application>Microsoft Macintosh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560</cp:revision>
  <dcterms:created xsi:type="dcterms:W3CDTF">2017-09-06T03:14:08Z</dcterms:created>
  <dcterms:modified xsi:type="dcterms:W3CDTF">2019-09-11T13:45:27Z</dcterms:modified>
</cp:coreProperties>
</file>