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4" r:id="rId6"/>
    <p:sldId id="276" r:id="rId7"/>
    <p:sldId id="275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共享内存特点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静态分配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共享内存属于片上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on-chip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资源，具有低延迟、高带宽特点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都具有一个共享内存区域，共享内存资源在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上所有的线程块间分配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共享内存在线程块启动时分配给线程块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共享内存中的数据具有与其所属线程块相同的生命周期，共享内存的数据请求以线程束为单位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共享内存可用于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线程块中线程数据交换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用于全局数据缓存的可编程存储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05" y="1701645"/>
            <a:ext cx="6655730" cy="46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静态分配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在内核函数中定义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程序全局范围定义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>
              <a:lnSpc>
                <a:spcPct val="150000"/>
              </a:lnSpc>
              <a:buFont typeface="Wingdings" charset="2"/>
              <a:buChar char="Ø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183</Words>
  <Application>Microsoft Macintosh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573</cp:revision>
  <dcterms:created xsi:type="dcterms:W3CDTF">2017-09-06T03:14:08Z</dcterms:created>
  <dcterms:modified xsi:type="dcterms:W3CDTF">2019-09-11T14:03:07Z</dcterms:modified>
</cp:coreProperties>
</file>