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4" r:id="rId6"/>
    <p:sldId id="275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9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动态分配共享内存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动态分配共享内存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适用场景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分配方法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适用场景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程序编译阶段无法确定动态内存大小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动态内存分配只适用于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1D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35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extern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声明动态共享内存变量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调用内核时指定动态共享内存大小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&lt;&lt;&lt;grid, block,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isize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)&gt;&gt;&gt;(...)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83</Words>
  <Application>Microsoft Macintosh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578</cp:revision>
  <dcterms:created xsi:type="dcterms:W3CDTF">2017-09-06T03:14:08Z</dcterms:created>
  <dcterms:modified xsi:type="dcterms:W3CDTF">2019-09-11T14:39:12Z</dcterms:modified>
</cp:coreProperties>
</file>