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4" r:id="rId6"/>
    <p:sldId id="275" r:id="rId7"/>
    <p:sldId id="276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2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anks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anks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内存性能指标：延迟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(latency)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、带宽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(band-width)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emory banks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是提高共享内存带宽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共享内存被划分为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个连续的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相同大小的模块，这些模块称作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banks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anks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具有一维地址空间，可以被并行访问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共享内存地址与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间的映射与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计算力和共享内存访问模式有关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共享内存的读写操作使每个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只访问一个内存地址，那么这样的读写操作可以通过一次内存事务完成，否则需要多个内存事务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ank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多个共享内存地址的读写请求落入同一个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的现象称为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冲突会导致读写请求的重复执行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冲突时，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硬件会将这样的请求分割为多个无冲突的内存事务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访问状态：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并行访问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(parallel access)</a:t>
            </a:r>
            <a:b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多个地址访问映射到多个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串行访问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(serial access)</a:t>
            </a:r>
          </a:p>
          <a:p>
            <a:pPr marL="457200"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多个地址访问映射到一个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ank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广播访问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(broadcast access)</a:t>
            </a:r>
          </a:p>
          <a:p>
            <a:pPr marL="457200"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线程束中所有线程访问相同的内存地址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，此内存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地址映射到一个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此时需要一次内存事务，数据会被广播到所有请求该数据的线程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>
              <a:lnSpc>
                <a:spcPct val="15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28" y="3613925"/>
            <a:ext cx="9644203" cy="2340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04" y="3626124"/>
            <a:ext cx="9259694" cy="2185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970" y="3831838"/>
            <a:ext cx="7772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247</Words>
  <Application>Microsoft Macintosh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596</cp:revision>
  <dcterms:created xsi:type="dcterms:W3CDTF">2017-09-06T03:14:08Z</dcterms:created>
  <dcterms:modified xsi:type="dcterms:W3CDTF">2019-09-11T14:59:15Z</dcterms:modified>
</cp:coreProperties>
</file>