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4" r:id="rId6"/>
    <p:sldId id="275" r:id="rId7"/>
    <p:sldId id="276" r:id="rId8"/>
    <p:sldId id="277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nvidia.com/cuda/kepler-tuning-guide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共享内存访问模式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共享内存访问模式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架构中，共享内存中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32-bit/2cycle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共享内存地址到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位映射到一个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= (byte address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bytes/bank) % 32 banks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521" y="4550536"/>
            <a:ext cx="5223640" cy="21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79321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架构中，共享内存有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，具有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位两种模式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docs.nvidia.com/cuda/kepler-tuning-guide/index.html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位模式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连续的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位映射到一个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共享内存地址到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= (byte address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bytes/bank) % 32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581" y="2028330"/>
            <a:ext cx="8486523" cy="3472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98" y="2028329"/>
            <a:ext cx="8414874" cy="3472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580" y="2186724"/>
            <a:ext cx="8212137" cy="3314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579" y="2028328"/>
            <a:ext cx="8334734" cy="34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8950" indent="-4445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位模式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1650" indent="-1016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位映射到一个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</a:p>
          <a:p>
            <a:pPr marL="501650" indent="-1016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6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179</Words>
  <Application>Microsoft Macintosh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620</cp:revision>
  <dcterms:created xsi:type="dcterms:W3CDTF">2017-09-06T03:14:08Z</dcterms:created>
  <dcterms:modified xsi:type="dcterms:W3CDTF">2019-09-13T01:51:13Z</dcterms:modified>
</cp:coreProperties>
</file>