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共享内存访问模式设置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共享内存访问模式设置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模式查询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模式查询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查询当前模式：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cudaDeviceGetSharedMemConfig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模式返回值：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cudaSharedMemConfig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793213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设置共享内存访问模式：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cudaDeviceSetSharedMemConfig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59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624</cp:revision>
  <dcterms:created xsi:type="dcterms:W3CDTF">2017-09-06T03:14:08Z</dcterms:created>
  <dcterms:modified xsi:type="dcterms:W3CDTF">2019-09-13T01:51:48Z</dcterms:modified>
</cp:coreProperties>
</file>