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共享内存大小配置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共享内存大小配置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每个流处理器有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的片上存储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的存储空间用于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缓存和共享内存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7932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cudaDeviceSetCacheConfig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按内核函数配置：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cudaFuncSetCacheConfig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71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631</cp:revision>
  <dcterms:created xsi:type="dcterms:W3CDTF">2017-09-06T03:14:08Z</dcterms:created>
  <dcterms:modified xsi:type="dcterms:W3CDTF">2019-09-13T03:25:12Z</dcterms:modified>
</cp:coreProperties>
</file>