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60" r:id="rId3"/>
  </p:sldMasterIdLst>
  <p:notesMasterIdLst>
    <p:notesMasterId r:id="rId9"/>
  </p:notesMasterIdLst>
  <p:sldIdLst>
    <p:sldId id="256" r:id="rId4"/>
    <p:sldId id="263" r:id="rId5"/>
    <p:sldId id="274" r:id="rId6"/>
    <p:sldId id="275" r:id="rId7"/>
    <p:sldId id="257"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86"/>
    <p:restoredTop sz="81481"/>
  </p:normalViewPr>
  <p:slideViewPr>
    <p:cSldViewPr snapToGrid="0">
      <p:cViewPr>
        <p:scale>
          <a:sx n="132" d="100"/>
          <a:sy n="132" d="100"/>
        </p:scale>
        <p:origin x="880" y="48"/>
      </p:cViewPr>
      <p:guideLst/>
    </p:cSldViewPr>
  </p:slideViewPr>
  <p:notesTextViewPr>
    <p:cViewPr>
      <p:scale>
        <a:sx n="1" d="1"/>
        <a:sy n="1" d="1"/>
      </p:scale>
      <p:origin x="0" y="0"/>
    </p:cViewPr>
  </p:notesTextViewPr>
  <p:sorterViewPr>
    <p:cViewPr>
      <p:scale>
        <a:sx n="154" d="100"/>
        <a:sy n="154"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06214-A62B-C348-9589-1DB5ECDC5C9C}" type="datetimeFigureOut">
              <a:rPr lang="en-US" smtClean="0"/>
              <a:t>9/15/19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1465A2-4EF1-864C-A707-D44D98FDB9CC}" type="slidenum">
              <a:rPr lang="en-US" smtClean="0"/>
              <a:t>‹#›</a:t>
            </a:fld>
            <a:endParaRPr lang="en-US"/>
          </a:p>
        </p:txBody>
      </p:sp>
    </p:spTree>
    <p:extLst>
      <p:ext uri="{BB962C8B-B14F-4D97-AF65-F5344CB8AC3E}">
        <p14:creationId xmlns:p14="http://schemas.microsoft.com/office/powerpoint/2010/main" val="171203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1465A2-4EF1-864C-A707-D44D98FDB9CC}" type="slidenum">
              <a:rPr lang="en-US" smtClean="0"/>
              <a:t>1</a:t>
            </a:fld>
            <a:endParaRPr lang="en-US"/>
          </a:p>
        </p:txBody>
      </p:sp>
    </p:spTree>
    <p:extLst>
      <p:ext uri="{BB962C8B-B14F-4D97-AF65-F5344CB8AC3E}">
        <p14:creationId xmlns:p14="http://schemas.microsoft.com/office/powerpoint/2010/main" val="812448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1465A2-4EF1-864C-A707-D44D98FDB9CC}" type="slidenum">
              <a:rPr lang="en-US" smtClean="0"/>
              <a:t>2</a:t>
            </a:fld>
            <a:endParaRPr lang="en-US"/>
          </a:p>
        </p:txBody>
      </p:sp>
    </p:spTree>
    <p:extLst>
      <p:ext uri="{BB962C8B-B14F-4D97-AF65-F5344CB8AC3E}">
        <p14:creationId xmlns:p14="http://schemas.microsoft.com/office/powerpoint/2010/main" val="1395273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联合表示线程束中的线程访问的内存地址是连续的</a:t>
            </a:r>
            <a:endParaRPr lang="en-US" dirty="0" smtClean="0"/>
          </a:p>
          <a:p>
            <a:endParaRPr lang="en-US" dirty="0"/>
          </a:p>
        </p:txBody>
      </p:sp>
      <p:sp>
        <p:nvSpPr>
          <p:cNvPr id="4" name="Slide Number Placeholder 3"/>
          <p:cNvSpPr>
            <a:spLocks noGrp="1"/>
          </p:cNvSpPr>
          <p:nvPr>
            <p:ph type="sldNum" sz="quarter" idx="10"/>
          </p:nvPr>
        </p:nvSpPr>
        <p:spPr/>
        <p:txBody>
          <a:bodyPr/>
          <a:lstStyle/>
          <a:p>
            <a:fld id="{401465A2-4EF1-864C-A707-D44D98FDB9CC}" type="slidenum">
              <a:rPr lang="en-US" smtClean="0"/>
              <a:t>3</a:t>
            </a:fld>
            <a:endParaRPr lang="en-US"/>
          </a:p>
        </p:txBody>
      </p:sp>
    </p:spTree>
    <p:extLst>
      <p:ext uri="{BB962C8B-B14F-4D97-AF65-F5344CB8AC3E}">
        <p14:creationId xmlns:p14="http://schemas.microsoft.com/office/powerpoint/2010/main" val="1480898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1465A2-4EF1-864C-A707-D44D98FDB9CC}" type="slidenum">
              <a:rPr lang="en-US" smtClean="0"/>
              <a:t>4</a:t>
            </a:fld>
            <a:endParaRPr lang="en-US"/>
          </a:p>
        </p:txBody>
      </p:sp>
    </p:spTree>
    <p:extLst>
      <p:ext uri="{BB962C8B-B14F-4D97-AF65-F5344CB8AC3E}">
        <p14:creationId xmlns:p14="http://schemas.microsoft.com/office/powerpoint/2010/main" val="352658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1465A2-4EF1-864C-A707-D44D98FDB9CC}" type="slidenum">
              <a:rPr lang="en-US" smtClean="0"/>
              <a:t>5</a:t>
            </a:fld>
            <a:endParaRPr lang="en-US"/>
          </a:p>
        </p:txBody>
      </p:sp>
    </p:spTree>
    <p:extLst>
      <p:ext uri="{BB962C8B-B14F-4D97-AF65-F5344CB8AC3E}">
        <p14:creationId xmlns:p14="http://schemas.microsoft.com/office/powerpoint/2010/main" val="2122117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837DA53-E343-4735-B05E-51222A698347}" type="datetimeFigureOut">
              <a:rPr lang="zh-CN" altLang="en-US" smtClean="0"/>
              <a:t>2019/9/15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3EA8E5-0421-479A-AE3D-0928647DC19C}" type="slidenum">
              <a:rPr lang="zh-CN" altLang="en-US" smtClean="0"/>
              <a:t>‹#›</a:t>
            </a:fld>
            <a:endParaRPr lang="zh-CN" altLang="en-US"/>
          </a:p>
        </p:txBody>
      </p:sp>
    </p:spTree>
    <p:extLst>
      <p:ext uri="{BB962C8B-B14F-4D97-AF65-F5344CB8AC3E}">
        <p14:creationId xmlns:p14="http://schemas.microsoft.com/office/powerpoint/2010/main" val="1939483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37DA53-E343-4735-B05E-51222A698347}" type="datetimeFigureOut">
              <a:rPr lang="zh-CN" altLang="en-US" smtClean="0"/>
              <a:t>2019/9/15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7" name="标题 13"/>
          <p:cNvSpPr txBox="1">
            <a:spLocks/>
          </p:cNvSpPr>
          <p:nvPr userDrawn="1"/>
        </p:nvSpPr>
        <p:spPr>
          <a:xfrm>
            <a:off x="838200" y="73303"/>
            <a:ext cx="21369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pPr algn="l"/>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CUDA</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13691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37DA53-E343-4735-B05E-51222A698347}" type="datetimeFigureOut">
              <a:rPr lang="zh-CN" altLang="en-US" smtClean="0"/>
              <a:t>2019/9/15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7" name="标题 13"/>
          <p:cNvSpPr txBox="1">
            <a:spLocks/>
          </p:cNvSpPr>
          <p:nvPr userDrawn="1"/>
        </p:nvSpPr>
        <p:spPr>
          <a:xfrm>
            <a:off x="838200" y="73303"/>
            <a:ext cx="21369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pPr algn="l"/>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CUDA</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33361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837DA53-E343-4735-B05E-51222A698347}" type="datetimeFigureOut">
              <a:rPr lang="zh-CN" altLang="en-US" smtClean="0"/>
              <a:t>2019/9/15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3EA8E5-0421-479A-AE3D-0928647DC19C}" type="slidenum">
              <a:rPr lang="zh-CN" altLang="en-US" smtClean="0"/>
              <a:t>‹#›</a:t>
            </a:fld>
            <a:endParaRPr lang="zh-CN" altLang="en-US"/>
          </a:p>
        </p:txBody>
      </p:sp>
    </p:spTree>
    <p:extLst>
      <p:ext uri="{BB962C8B-B14F-4D97-AF65-F5344CB8AC3E}">
        <p14:creationId xmlns:p14="http://schemas.microsoft.com/office/powerpoint/2010/main" val="3692450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37DA53-E343-4735-B05E-51222A698347}" type="datetimeFigureOut">
              <a:rPr lang="zh-CN" altLang="en-US" smtClean="0"/>
              <a:t>2019/9/15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3EA8E5-0421-479A-AE3D-0928647DC19C}" type="slidenum">
              <a:rPr lang="zh-CN" altLang="en-US" smtClean="0"/>
              <a:t>‹#›</a:t>
            </a:fld>
            <a:endParaRPr lang="zh-CN" altLang="en-US"/>
          </a:p>
        </p:txBody>
      </p:sp>
    </p:spTree>
    <p:extLst>
      <p:ext uri="{BB962C8B-B14F-4D97-AF65-F5344CB8AC3E}">
        <p14:creationId xmlns:p14="http://schemas.microsoft.com/office/powerpoint/2010/main" val="1233937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837DA53-E343-4735-B05E-51222A698347}" type="datetimeFigureOut">
              <a:rPr lang="zh-CN" altLang="en-US" smtClean="0"/>
              <a:t>2019/9/15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7" name="标题 13"/>
          <p:cNvSpPr txBox="1">
            <a:spLocks/>
          </p:cNvSpPr>
          <p:nvPr userDrawn="1"/>
        </p:nvSpPr>
        <p:spPr>
          <a:xfrm>
            <a:off x="261400" y="73303"/>
            <a:ext cx="27137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TensorFlow</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1616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837DA53-E343-4735-B05E-51222A698347}" type="datetimeFigureOut">
              <a:rPr lang="zh-CN" altLang="en-US" smtClean="0"/>
              <a:t>2019/9/15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8" name="标题 13"/>
          <p:cNvSpPr txBox="1">
            <a:spLocks/>
          </p:cNvSpPr>
          <p:nvPr userDrawn="1"/>
        </p:nvSpPr>
        <p:spPr>
          <a:xfrm>
            <a:off x="261400" y="73303"/>
            <a:ext cx="27137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TensorFlow</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5379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837DA53-E343-4735-B05E-51222A698347}" type="datetimeFigureOut">
              <a:rPr lang="zh-CN" altLang="en-US" smtClean="0"/>
              <a:t>2019/9/15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10" name="标题 13"/>
          <p:cNvSpPr txBox="1">
            <a:spLocks/>
          </p:cNvSpPr>
          <p:nvPr userDrawn="1"/>
        </p:nvSpPr>
        <p:spPr>
          <a:xfrm>
            <a:off x="261400" y="73303"/>
            <a:ext cx="27137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TensorFlow</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598339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837DA53-E343-4735-B05E-51222A698347}" type="datetimeFigureOut">
              <a:rPr lang="zh-CN" altLang="en-US" smtClean="0"/>
              <a:t>2019/9/15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6" name="标题 13"/>
          <p:cNvSpPr txBox="1">
            <a:spLocks/>
          </p:cNvSpPr>
          <p:nvPr userDrawn="1"/>
        </p:nvSpPr>
        <p:spPr>
          <a:xfrm>
            <a:off x="261400" y="73303"/>
            <a:ext cx="27137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TensorFlow</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457673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837DA53-E343-4735-B05E-51222A698347}" type="datetimeFigureOut">
              <a:rPr lang="zh-CN" altLang="en-US" smtClean="0"/>
              <a:t>2019/9/15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5" name="标题 13"/>
          <p:cNvSpPr txBox="1">
            <a:spLocks/>
          </p:cNvSpPr>
          <p:nvPr userDrawn="1"/>
        </p:nvSpPr>
        <p:spPr>
          <a:xfrm>
            <a:off x="261400" y="73303"/>
            <a:ext cx="27137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TensorFlow</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4970167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837DA53-E343-4735-B05E-51222A698347}" type="datetimeFigureOut">
              <a:rPr lang="zh-CN" altLang="en-US" smtClean="0"/>
              <a:t>2019/9/15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8" name="标题 13"/>
          <p:cNvSpPr txBox="1">
            <a:spLocks/>
          </p:cNvSpPr>
          <p:nvPr userDrawn="1"/>
        </p:nvSpPr>
        <p:spPr>
          <a:xfrm>
            <a:off x="261400" y="73303"/>
            <a:ext cx="27137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TensorFlow</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08322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37DA53-E343-4735-B05E-51222A698347}" type="datetimeFigureOut">
              <a:rPr lang="zh-CN" altLang="en-US" smtClean="0"/>
              <a:t>2019/9/15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3EA8E5-0421-479A-AE3D-0928647DC19C}" type="slidenum">
              <a:rPr lang="zh-CN" altLang="en-US" smtClean="0"/>
              <a:t>‹#›</a:t>
            </a:fld>
            <a:endParaRPr lang="zh-CN" altLang="en-US"/>
          </a:p>
        </p:txBody>
      </p:sp>
    </p:spTree>
    <p:extLst>
      <p:ext uri="{BB962C8B-B14F-4D97-AF65-F5344CB8AC3E}">
        <p14:creationId xmlns:p14="http://schemas.microsoft.com/office/powerpoint/2010/main" val="3472149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837DA53-E343-4735-B05E-51222A698347}" type="datetimeFigureOut">
              <a:rPr lang="zh-CN" altLang="en-US" smtClean="0"/>
              <a:t>2019/9/15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8" name="标题 13"/>
          <p:cNvSpPr txBox="1">
            <a:spLocks/>
          </p:cNvSpPr>
          <p:nvPr userDrawn="1"/>
        </p:nvSpPr>
        <p:spPr>
          <a:xfrm>
            <a:off x="261400" y="73303"/>
            <a:ext cx="27137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TensorFlow</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308391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37DA53-E343-4735-B05E-51222A698347}" type="datetimeFigureOut">
              <a:rPr lang="zh-CN" altLang="en-US" smtClean="0"/>
              <a:t>2019/9/15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7" name="标题 13"/>
          <p:cNvSpPr txBox="1">
            <a:spLocks/>
          </p:cNvSpPr>
          <p:nvPr userDrawn="1"/>
        </p:nvSpPr>
        <p:spPr>
          <a:xfrm>
            <a:off x="261400" y="73303"/>
            <a:ext cx="27137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TensorFlow</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54229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37DA53-E343-4735-B05E-51222A698347}" type="datetimeFigureOut">
              <a:rPr lang="zh-CN" altLang="en-US" smtClean="0"/>
              <a:t>2019/9/15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3EA8E5-0421-479A-AE3D-0928647DC19C}" type="slidenum">
              <a:rPr lang="zh-CN" altLang="en-US" smtClean="0"/>
              <a:t>‹#›</a:t>
            </a:fld>
            <a:endParaRPr lang="zh-CN" altLang="en-US"/>
          </a:p>
        </p:txBody>
      </p:sp>
    </p:spTree>
    <p:extLst>
      <p:ext uri="{BB962C8B-B14F-4D97-AF65-F5344CB8AC3E}">
        <p14:creationId xmlns:p14="http://schemas.microsoft.com/office/powerpoint/2010/main" val="39061895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837DA53-E343-4735-B05E-51222A698347}" type="datetimeFigureOut">
              <a:rPr lang="zh-CN" altLang="en-US" smtClean="0"/>
              <a:t>2019/9/15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3EA8E5-0421-479A-AE3D-0928647DC19C}" type="slidenum">
              <a:rPr lang="zh-CN" altLang="en-US" smtClean="0"/>
              <a:t>‹#›</a:t>
            </a:fld>
            <a:endParaRPr lang="zh-CN" altLang="en-US"/>
          </a:p>
        </p:txBody>
      </p:sp>
    </p:spTree>
    <p:extLst>
      <p:ext uri="{BB962C8B-B14F-4D97-AF65-F5344CB8AC3E}">
        <p14:creationId xmlns:p14="http://schemas.microsoft.com/office/powerpoint/2010/main" val="23819278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37DA53-E343-4735-B05E-51222A698347}" type="datetimeFigureOut">
              <a:rPr lang="zh-CN" altLang="en-US" smtClean="0"/>
              <a:t>2019/9/15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3EA8E5-0421-479A-AE3D-0928647DC19C}" type="slidenum">
              <a:rPr lang="zh-CN" altLang="en-US" smtClean="0"/>
              <a:t>‹#›</a:t>
            </a:fld>
            <a:endParaRPr lang="zh-CN" altLang="en-US"/>
          </a:p>
        </p:txBody>
      </p:sp>
    </p:spTree>
    <p:extLst>
      <p:ext uri="{BB962C8B-B14F-4D97-AF65-F5344CB8AC3E}">
        <p14:creationId xmlns:p14="http://schemas.microsoft.com/office/powerpoint/2010/main" val="12668692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837DA53-E343-4735-B05E-51222A698347}" type="datetimeFigureOut">
              <a:rPr lang="zh-CN" altLang="en-US" smtClean="0"/>
              <a:t>2019/9/15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7" name="标题 13"/>
          <p:cNvSpPr txBox="1">
            <a:spLocks/>
          </p:cNvSpPr>
          <p:nvPr userDrawn="1"/>
        </p:nvSpPr>
        <p:spPr>
          <a:xfrm>
            <a:off x="261400" y="73303"/>
            <a:ext cx="27137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TensorFlow</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586323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837DA53-E343-4735-B05E-51222A698347}" type="datetimeFigureOut">
              <a:rPr lang="zh-CN" altLang="en-US" smtClean="0"/>
              <a:t>2019/9/15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8" name="标题 13"/>
          <p:cNvSpPr txBox="1">
            <a:spLocks/>
          </p:cNvSpPr>
          <p:nvPr userDrawn="1"/>
        </p:nvSpPr>
        <p:spPr>
          <a:xfrm>
            <a:off x="261400" y="73303"/>
            <a:ext cx="27137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TensorFlow</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21535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837DA53-E343-4735-B05E-51222A698347}" type="datetimeFigureOut">
              <a:rPr lang="zh-CN" altLang="en-US" smtClean="0"/>
              <a:t>2019/9/15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10" name="标题 13"/>
          <p:cNvSpPr txBox="1">
            <a:spLocks/>
          </p:cNvSpPr>
          <p:nvPr userDrawn="1"/>
        </p:nvSpPr>
        <p:spPr>
          <a:xfrm>
            <a:off x="261400" y="73303"/>
            <a:ext cx="27137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TensorFlow</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639523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837DA53-E343-4735-B05E-51222A698347}" type="datetimeFigureOut">
              <a:rPr lang="zh-CN" altLang="en-US" smtClean="0"/>
              <a:t>2019/9/15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6" name="标题 13"/>
          <p:cNvSpPr txBox="1">
            <a:spLocks/>
          </p:cNvSpPr>
          <p:nvPr userDrawn="1"/>
        </p:nvSpPr>
        <p:spPr>
          <a:xfrm>
            <a:off x="261400" y="73303"/>
            <a:ext cx="27137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TensorFlow</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684218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837DA53-E343-4735-B05E-51222A698347}" type="datetimeFigureOut">
              <a:rPr lang="zh-CN" altLang="en-US" smtClean="0"/>
              <a:t>2019/9/15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5" name="标题 13"/>
          <p:cNvSpPr txBox="1">
            <a:spLocks/>
          </p:cNvSpPr>
          <p:nvPr userDrawn="1"/>
        </p:nvSpPr>
        <p:spPr>
          <a:xfrm>
            <a:off x="261400" y="73303"/>
            <a:ext cx="27137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TensorFlow</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18697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837DA53-E343-4735-B05E-51222A698347}" type="datetimeFigureOut">
              <a:rPr lang="zh-CN" altLang="en-US" smtClean="0"/>
              <a:t>2019/9/15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7" name="标题 13"/>
          <p:cNvSpPr txBox="1">
            <a:spLocks/>
          </p:cNvSpPr>
          <p:nvPr userDrawn="1"/>
        </p:nvSpPr>
        <p:spPr>
          <a:xfrm>
            <a:off x="261400" y="73303"/>
            <a:ext cx="27137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TensorFlow</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631001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837DA53-E343-4735-B05E-51222A698347}" type="datetimeFigureOut">
              <a:rPr lang="zh-CN" altLang="en-US" smtClean="0"/>
              <a:t>2019/9/15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8" name="标题 13"/>
          <p:cNvSpPr txBox="1">
            <a:spLocks/>
          </p:cNvSpPr>
          <p:nvPr userDrawn="1"/>
        </p:nvSpPr>
        <p:spPr>
          <a:xfrm>
            <a:off x="261400" y="73303"/>
            <a:ext cx="27137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TensorFlow</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10684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837DA53-E343-4735-B05E-51222A698347}" type="datetimeFigureOut">
              <a:rPr lang="zh-CN" altLang="en-US" smtClean="0"/>
              <a:t>2019/9/15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8" name="标题 13"/>
          <p:cNvSpPr txBox="1">
            <a:spLocks/>
          </p:cNvSpPr>
          <p:nvPr userDrawn="1"/>
        </p:nvSpPr>
        <p:spPr>
          <a:xfrm>
            <a:off x="261400" y="73303"/>
            <a:ext cx="27137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TensorFlow</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850727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37DA53-E343-4735-B05E-51222A698347}" type="datetimeFigureOut">
              <a:rPr lang="zh-CN" altLang="en-US" smtClean="0"/>
              <a:t>2019/9/15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7" name="标题 13"/>
          <p:cNvSpPr txBox="1">
            <a:spLocks/>
          </p:cNvSpPr>
          <p:nvPr userDrawn="1"/>
        </p:nvSpPr>
        <p:spPr>
          <a:xfrm>
            <a:off x="261400" y="73303"/>
            <a:ext cx="27137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TensorFlow</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362845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37DA53-E343-4735-B05E-51222A698347}" type="datetimeFigureOut">
              <a:rPr lang="zh-CN" altLang="en-US" smtClean="0"/>
              <a:t>2019/9/15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7" name="标题 13"/>
          <p:cNvSpPr txBox="1">
            <a:spLocks/>
          </p:cNvSpPr>
          <p:nvPr userDrawn="1"/>
        </p:nvSpPr>
        <p:spPr>
          <a:xfrm>
            <a:off x="261400" y="73303"/>
            <a:ext cx="27137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TensorFlow</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91298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837DA53-E343-4735-B05E-51222A698347}" type="datetimeFigureOut">
              <a:rPr lang="zh-CN" altLang="en-US" smtClean="0"/>
              <a:t>2019/9/15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3EA8E5-0421-479A-AE3D-0928647DC19C}" type="slidenum">
              <a:rPr lang="zh-CN" altLang="en-US" smtClean="0"/>
              <a:t>‹#›</a:t>
            </a:fld>
            <a:endParaRPr lang="zh-CN" altLang="en-US"/>
          </a:p>
        </p:txBody>
      </p:sp>
    </p:spTree>
    <p:extLst>
      <p:ext uri="{BB962C8B-B14F-4D97-AF65-F5344CB8AC3E}">
        <p14:creationId xmlns:p14="http://schemas.microsoft.com/office/powerpoint/2010/main" val="2283960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837DA53-E343-4735-B05E-51222A698347}" type="datetimeFigureOut">
              <a:rPr lang="zh-CN" altLang="en-US" smtClean="0"/>
              <a:t>2019/9/15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10" name="标题 13"/>
          <p:cNvSpPr txBox="1">
            <a:spLocks/>
          </p:cNvSpPr>
          <p:nvPr userDrawn="1"/>
        </p:nvSpPr>
        <p:spPr>
          <a:xfrm>
            <a:off x="838200" y="73303"/>
            <a:ext cx="21369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pPr algn="l"/>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CUDA</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90019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837DA53-E343-4735-B05E-51222A698347}" type="datetimeFigureOut">
              <a:rPr lang="zh-CN" altLang="en-US" smtClean="0"/>
              <a:t>2019/9/15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6" name="标题 13"/>
          <p:cNvSpPr txBox="1">
            <a:spLocks/>
          </p:cNvSpPr>
          <p:nvPr userDrawn="1"/>
        </p:nvSpPr>
        <p:spPr>
          <a:xfrm>
            <a:off x="838200" y="73303"/>
            <a:ext cx="21369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pPr algn="l"/>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CUDA</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01401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837DA53-E343-4735-B05E-51222A698347}" type="datetimeFigureOut">
              <a:rPr lang="zh-CN" altLang="en-US" smtClean="0"/>
              <a:t>2019/9/15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5" name="标题 13"/>
          <p:cNvSpPr txBox="1">
            <a:spLocks/>
          </p:cNvSpPr>
          <p:nvPr userDrawn="1"/>
        </p:nvSpPr>
        <p:spPr>
          <a:xfrm>
            <a:off x="760926" y="73303"/>
            <a:ext cx="21369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pPr algn="l"/>
            <a:r>
              <a:rPr kumimoji="1" lang="en-US" altLang="zh-CN" sz="24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CUDA</a:t>
            </a:r>
          </a:p>
        </p:txBody>
      </p:sp>
    </p:spTree>
    <p:extLst>
      <p:ext uri="{BB962C8B-B14F-4D97-AF65-F5344CB8AC3E}">
        <p14:creationId xmlns:p14="http://schemas.microsoft.com/office/powerpoint/2010/main" val="3408143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837DA53-E343-4735-B05E-51222A698347}" type="datetimeFigureOut">
              <a:rPr lang="zh-CN" altLang="en-US" smtClean="0"/>
              <a:t>2019/9/15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8" name="标题 13"/>
          <p:cNvSpPr txBox="1">
            <a:spLocks/>
          </p:cNvSpPr>
          <p:nvPr userDrawn="1"/>
        </p:nvSpPr>
        <p:spPr>
          <a:xfrm>
            <a:off x="838200" y="73303"/>
            <a:ext cx="21369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pPr algn="l"/>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CUDA</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47788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837DA53-E343-4735-B05E-51222A698347}" type="datetimeFigureOut">
              <a:rPr lang="zh-CN" altLang="en-US" smtClean="0"/>
              <a:t>2019/9/15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3EA8E5-0421-479A-AE3D-0928647DC19C}" type="slidenum">
              <a:rPr lang="zh-CN" altLang="en-US" smtClean="0"/>
              <a:t>‹#›</a:t>
            </a:fld>
            <a:endParaRPr lang="zh-CN" altLang="en-US"/>
          </a:p>
        </p:txBody>
      </p:sp>
      <p:sp>
        <p:nvSpPr>
          <p:cNvPr id="8" name="标题 13"/>
          <p:cNvSpPr txBox="1">
            <a:spLocks/>
          </p:cNvSpPr>
          <p:nvPr userDrawn="1"/>
        </p:nvSpPr>
        <p:spPr>
          <a:xfrm>
            <a:off x="838200" y="73303"/>
            <a:ext cx="21369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pPr algn="l"/>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CUDA</a:t>
            </a:r>
            <a:endParaRPr kumimoji="1"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1802804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jp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image" Target="../media/image1.jp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37DA53-E343-4735-B05E-51222A698347}" type="datetimeFigureOut">
              <a:rPr lang="zh-CN" altLang="en-US" smtClean="0"/>
              <a:t>2019/9/15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3EA8E5-0421-479A-AE3D-0928647DC19C}" type="slidenum">
              <a:rPr lang="zh-CN" altLang="en-US" smtClean="0"/>
              <a:t>‹#›</a:t>
            </a:fld>
            <a:endParaRPr lang="zh-CN" altLang="en-US"/>
          </a:p>
        </p:txBody>
      </p:sp>
    </p:spTree>
    <p:extLst>
      <p:ext uri="{BB962C8B-B14F-4D97-AF65-F5344CB8AC3E}">
        <p14:creationId xmlns:p14="http://schemas.microsoft.com/office/powerpoint/2010/main" val="2100803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37DA53-E343-4735-B05E-51222A698347}" type="datetimeFigureOut">
              <a:rPr lang="zh-CN" altLang="en-US" smtClean="0"/>
              <a:t>2019/9/15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3EA8E5-0421-479A-AE3D-0928647DC19C}" type="slidenum">
              <a:rPr lang="zh-CN" altLang="en-US" smtClean="0"/>
              <a:t>‹#›</a:t>
            </a:fld>
            <a:endParaRPr lang="zh-CN" altLang="en-US"/>
          </a:p>
        </p:txBody>
      </p:sp>
    </p:spTree>
    <p:extLst>
      <p:ext uri="{BB962C8B-B14F-4D97-AF65-F5344CB8AC3E}">
        <p14:creationId xmlns:p14="http://schemas.microsoft.com/office/powerpoint/2010/main" val="36628679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37DA53-E343-4735-B05E-51222A698347}" type="datetimeFigureOut">
              <a:rPr lang="zh-CN" altLang="en-US" smtClean="0"/>
              <a:t>2019/9/15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3EA8E5-0421-479A-AE3D-0928647DC19C}" type="slidenum">
              <a:rPr lang="zh-CN" altLang="en-US" smtClean="0"/>
              <a:t>‹#›</a:t>
            </a:fld>
            <a:endParaRPr lang="zh-CN" altLang="en-US"/>
          </a:p>
        </p:txBody>
      </p:sp>
    </p:spTree>
    <p:extLst>
      <p:ext uri="{BB962C8B-B14F-4D97-AF65-F5344CB8AC3E}">
        <p14:creationId xmlns:p14="http://schemas.microsoft.com/office/powerpoint/2010/main" val="2723294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标题 13"/>
          <p:cNvSpPr txBox="1">
            <a:spLocks/>
          </p:cNvSpPr>
          <p:nvPr/>
        </p:nvSpPr>
        <p:spPr>
          <a:xfrm>
            <a:off x="816153" y="3267788"/>
            <a:ext cx="10551885" cy="58364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kumimoji="1" lang="zh-CN" altLang="en-US" sz="4600" b="1" dirty="0">
                <a:solidFill>
                  <a:schemeClr val="bg1"/>
                </a:solidFill>
                <a:latin typeface="微软雅黑" panose="020B0503020204020204" pitchFamily="34" charset="-122"/>
                <a:ea typeface="微软雅黑" panose="020B0503020204020204" pitchFamily="34" charset="-122"/>
              </a:rPr>
              <a:t>共享内存屏障</a:t>
            </a:r>
          </a:p>
        </p:txBody>
      </p:sp>
      <p:sp>
        <p:nvSpPr>
          <p:cNvPr id="10" name="标题 13"/>
          <p:cNvSpPr txBox="1">
            <a:spLocks/>
          </p:cNvSpPr>
          <p:nvPr/>
        </p:nvSpPr>
        <p:spPr>
          <a:xfrm>
            <a:off x="9257618" y="3962568"/>
            <a:ext cx="2713717" cy="5836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r>
              <a:rPr kumimoji="1" lang="en-US" altLang="zh-CN" sz="2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CUDA</a:t>
            </a:r>
            <a:endParaRPr kumimoji="1" lang="zh-CN" altLang="en-US" sz="2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560618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18456" y="841829"/>
            <a:ext cx="10849429" cy="615553"/>
          </a:xfrm>
          <a:prstGeom prst="rect">
            <a:avLst/>
          </a:prstGeom>
          <a:noFill/>
        </p:spPr>
        <p:txBody>
          <a:bodyPr wrap="square" rtlCol="0">
            <a:spAutoFit/>
          </a:bodyPr>
          <a:lstStyle/>
          <a:p>
            <a:r>
              <a:rPr lang="zh-CN" altLang="en-US" sz="3400" b="1">
                <a:latin typeface="微软雅黑" panose="020B0503020204020204" pitchFamily="34" charset="-122"/>
                <a:ea typeface="微软雅黑" panose="020B0503020204020204" pitchFamily="34" charset="-122"/>
              </a:rPr>
              <a:t>共享内存屏障</a:t>
            </a:r>
            <a:endParaRPr lang="en-US" altLang="zh-CN" sz="3400" b="1" dirty="0" smtClean="0">
              <a:latin typeface="微软雅黑" panose="020B0503020204020204" pitchFamily="34" charset="-122"/>
              <a:ea typeface="微软雅黑" panose="020B0503020204020204" pitchFamily="34" charset="-122"/>
            </a:endParaRPr>
          </a:p>
        </p:txBody>
      </p:sp>
      <p:sp>
        <p:nvSpPr>
          <p:cNvPr id="3" name="文本框 2"/>
          <p:cNvSpPr txBox="1"/>
          <p:nvPr/>
        </p:nvSpPr>
        <p:spPr>
          <a:xfrm>
            <a:off x="718456" y="1479664"/>
            <a:ext cx="10849429" cy="1292662"/>
          </a:xfrm>
          <a:prstGeom prst="rect">
            <a:avLst/>
          </a:prstGeom>
          <a:noFill/>
        </p:spPr>
        <p:txBody>
          <a:bodyPr wrap="square" rtlCol="0">
            <a:spAutoFit/>
          </a:bodyPr>
          <a:lstStyle/>
          <a:p>
            <a:pPr>
              <a:lnSpc>
                <a:spcPct val="150000"/>
              </a:lnSpc>
            </a:pPr>
            <a:r>
              <a:rPr lang="zh-CN" altLang="en-US" sz="2600" dirty="0" smtClean="0">
                <a:latin typeface="微软雅黑" panose="020B0503020204020204" pitchFamily="34" charset="-122"/>
                <a:ea typeface="微软雅黑" panose="020B0503020204020204" pitchFamily="34" charset="-122"/>
              </a:rPr>
              <a:t>弱序内存</a:t>
            </a:r>
            <a:endParaRPr lang="en-US" altLang="zh-CN" sz="2600" dirty="0" smtClean="0">
              <a:latin typeface="微软雅黑" panose="020B0503020204020204" pitchFamily="34" charset="-122"/>
              <a:ea typeface="微软雅黑" panose="020B0503020204020204" pitchFamily="34" charset="-122"/>
            </a:endParaRPr>
          </a:p>
          <a:p>
            <a:pPr>
              <a:lnSpc>
                <a:spcPct val="150000"/>
              </a:lnSpc>
            </a:pPr>
            <a:r>
              <a:rPr lang="zh-CN" altLang="en-US" sz="2600" dirty="0" smtClean="0">
                <a:latin typeface="微软雅黑" panose="020B0503020204020204" pitchFamily="34" charset="-122"/>
                <a:ea typeface="微软雅黑" panose="020B0503020204020204" pitchFamily="34" charset="-122"/>
              </a:rPr>
              <a:t>线程屏障</a:t>
            </a:r>
            <a:endParaRPr lang="en-US" altLang="zh-CN" sz="26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47266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18456" y="841829"/>
            <a:ext cx="10849429" cy="615553"/>
          </a:xfrm>
          <a:prstGeom prst="rect">
            <a:avLst/>
          </a:prstGeom>
          <a:noFill/>
        </p:spPr>
        <p:txBody>
          <a:bodyPr wrap="square" rtlCol="0">
            <a:spAutoFit/>
          </a:bodyPr>
          <a:lstStyle/>
          <a:p>
            <a:r>
              <a:rPr lang="zh-CN" altLang="en-US" sz="3400" b="1" dirty="0" smtClean="0">
                <a:latin typeface="微软雅黑" panose="020B0503020204020204" pitchFamily="34" charset="-122"/>
                <a:ea typeface="微软雅黑" panose="020B0503020204020204" pitchFamily="34" charset="-122"/>
              </a:rPr>
              <a:t>弱序内存</a:t>
            </a:r>
            <a:endParaRPr lang="zh-CN" altLang="en-US" sz="3400" b="1" dirty="0">
              <a:solidFill>
                <a:srgbClr val="FF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18456" y="1457382"/>
            <a:ext cx="11473544" cy="3093154"/>
          </a:xfrm>
          <a:prstGeom prst="rect">
            <a:avLst/>
          </a:prstGeom>
          <a:noFill/>
        </p:spPr>
        <p:txBody>
          <a:bodyPr wrap="square" rtlCol="0">
            <a:spAutoFit/>
          </a:bodyPr>
          <a:lstStyle/>
          <a:p>
            <a:pPr marL="457200" indent="-457200">
              <a:lnSpc>
                <a:spcPct val="150000"/>
              </a:lnSpc>
              <a:buFont typeface="Wingdings" charset="2"/>
              <a:buChar char="v"/>
            </a:pPr>
            <a:r>
              <a:rPr lang="en-US" altLang="zh-CN" sz="2600" dirty="0" smtClean="0">
                <a:latin typeface="微软雅黑" panose="020B0503020204020204" pitchFamily="34" charset="-122"/>
                <a:ea typeface="微软雅黑" panose="020B0503020204020204" pitchFamily="34" charset="-122"/>
              </a:rPr>
              <a:t>GPU</a:t>
            </a:r>
            <a:r>
              <a:rPr lang="zh-CN" altLang="en-US" sz="2600" dirty="0" smtClean="0">
                <a:latin typeface="微软雅黑" panose="020B0503020204020204" pitchFamily="34" charset="-122"/>
                <a:ea typeface="微软雅黑" panose="020B0503020204020204" pitchFamily="34" charset="-122"/>
              </a:rPr>
              <a:t>线程将数据写入内存的顺序和其对应代码出现的顺序不一定完全一致</a:t>
            </a:r>
            <a:endParaRPr lang="en-US" altLang="zh-CN" sz="2600"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charset="2"/>
              <a:buChar char="v"/>
            </a:pPr>
            <a:r>
              <a:rPr lang="zh-CN" altLang="en-US" sz="2600" dirty="0" smtClean="0">
                <a:latin typeface="微软雅黑" panose="020B0503020204020204" pitchFamily="34" charset="-122"/>
                <a:ea typeface="微软雅黑" panose="020B0503020204020204" pitchFamily="34" charset="-122"/>
              </a:rPr>
              <a:t>写入内存中的数据对其它线程可见的顺序和数据写入的顺序不一定完全一致</a:t>
            </a:r>
            <a:endParaRPr lang="en-US" altLang="zh-CN" sz="2600"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charset="2"/>
              <a:buChar char="v"/>
            </a:pPr>
            <a:r>
              <a:rPr lang="en-US" altLang="zh-CN" sz="2600" dirty="0" smtClean="0">
                <a:latin typeface="微软雅黑" panose="020B0503020204020204" pitchFamily="34" charset="-122"/>
                <a:ea typeface="微软雅黑" panose="020B0503020204020204" pitchFamily="34" charset="-122"/>
              </a:rPr>
              <a:t>GPU</a:t>
            </a:r>
            <a:r>
              <a:rPr lang="zh-CN" altLang="en-US" sz="2600" dirty="0" smtClean="0">
                <a:latin typeface="微软雅黑" panose="020B0503020204020204" pitchFamily="34" charset="-122"/>
                <a:ea typeface="微软雅黑" panose="020B0503020204020204" pitchFamily="34" charset="-122"/>
              </a:rPr>
              <a:t>线程从内存中读出数据的顺序和其对应代码出现的顺序不一定完全一致</a:t>
            </a:r>
            <a:endParaRPr lang="en-US" altLang="zh-CN"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96195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18456" y="841829"/>
            <a:ext cx="10849429" cy="615553"/>
          </a:xfrm>
          <a:prstGeom prst="rect">
            <a:avLst/>
          </a:prstGeom>
          <a:noFill/>
        </p:spPr>
        <p:txBody>
          <a:bodyPr wrap="square" rtlCol="0">
            <a:spAutoFit/>
          </a:bodyPr>
          <a:lstStyle/>
          <a:p>
            <a:r>
              <a:rPr lang="zh-CN" altLang="en-US" sz="3400" b="1" dirty="0" smtClean="0">
                <a:latin typeface="微软雅黑" panose="020B0503020204020204" pitchFamily="34" charset="-122"/>
                <a:ea typeface="微软雅黑" panose="020B0503020204020204" pitchFamily="34" charset="-122"/>
              </a:rPr>
              <a:t>线程屏障</a:t>
            </a:r>
            <a:endParaRPr lang="zh-CN" altLang="en-US" sz="3400" b="1" dirty="0">
              <a:solidFill>
                <a:srgbClr val="FF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18455" y="1457382"/>
            <a:ext cx="11257955" cy="4893647"/>
          </a:xfrm>
          <a:prstGeom prst="rect">
            <a:avLst/>
          </a:prstGeom>
          <a:noFill/>
        </p:spPr>
        <p:txBody>
          <a:bodyPr wrap="square" rtlCol="0">
            <a:spAutoFit/>
          </a:bodyPr>
          <a:lstStyle/>
          <a:p>
            <a:pPr marL="457200" indent="-457200">
              <a:lnSpc>
                <a:spcPct val="150000"/>
              </a:lnSpc>
              <a:buFont typeface="Wingdings" charset="2"/>
              <a:buChar char="v"/>
            </a:pPr>
            <a:r>
              <a:rPr lang="zh-CN" altLang="en-US" sz="2600" dirty="0" smtClean="0">
                <a:latin typeface="微软雅黑" panose="020B0503020204020204" pitchFamily="34" charset="-122"/>
                <a:ea typeface="微软雅黑" panose="020B0503020204020204" pitchFamily="34" charset="-122"/>
              </a:rPr>
              <a:t>线程屏障</a:t>
            </a:r>
            <a:r>
              <a:rPr lang="en-US" altLang="zh-CN" sz="2600" dirty="0" smtClean="0">
                <a:latin typeface="微软雅黑" panose="020B0503020204020204" pitchFamily="34" charset="-122"/>
                <a:ea typeface="微软雅黑" panose="020B0503020204020204" pitchFamily="34" charset="-122"/>
              </a:rPr>
              <a:t>(thread barrier)</a:t>
            </a:r>
            <a:r>
              <a:rPr lang="zh-CN" altLang="en-US" sz="2600" dirty="0" smtClean="0">
                <a:latin typeface="微软雅黑" panose="020B0503020204020204" pitchFamily="34" charset="-122"/>
                <a:ea typeface="微软雅黑" panose="020B0503020204020204" pitchFamily="34" charset="-122"/>
              </a:rPr>
              <a:t>保证线程块中所有线程必须都执行到某个特定点才能继续执行</a:t>
            </a:r>
            <a:endParaRPr lang="en-US" altLang="zh-CN" sz="2600"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charset="2"/>
              <a:buChar char="v"/>
            </a:pPr>
            <a:r>
              <a:rPr lang="zh-CN" altLang="en-US" sz="2600" dirty="0">
                <a:latin typeface="微软雅黑" panose="020B0503020204020204" pitchFamily="34" charset="-122"/>
                <a:ea typeface="微软雅黑" panose="020B0503020204020204" pitchFamily="34" charset="-122"/>
              </a:rPr>
              <a:t>建立线程屏障</a:t>
            </a:r>
            <a:r>
              <a:rPr lang="zh-CN" altLang="en-US" sz="2600" dirty="0" smtClean="0">
                <a:latin typeface="微软雅黑" panose="020B0503020204020204" pitchFamily="34" charset="-122"/>
                <a:ea typeface="微软雅黑" panose="020B0503020204020204" pitchFamily="34" charset="-122"/>
              </a:rPr>
              <a:t>：</a:t>
            </a:r>
            <a:r>
              <a:rPr lang="en-US" altLang="zh-CN" sz="2600" dirty="0">
                <a:latin typeface="微软雅黑" panose="020B0503020204020204" pitchFamily="34" charset="-122"/>
                <a:ea typeface="微软雅黑" panose="020B0503020204020204" pitchFamily="34" charset="-122"/>
              </a:rPr>
              <a:t>_</a:t>
            </a:r>
            <a:r>
              <a:rPr lang="en-US" sz="2600" dirty="0" smtClean="0">
                <a:latin typeface="微软雅黑" panose="020B0503020204020204" pitchFamily="34" charset="-122"/>
                <a:ea typeface="微软雅黑" panose="020B0503020204020204" pitchFamily="34" charset="-122"/>
              </a:rPr>
              <a:t>_</a:t>
            </a:r>
            <a:r>
              <a:rPr lang="en-US" sz="2600" dirty="0" err="1" smtClean="0">
                <a:latin typeface="微软雅黑" panose="020B0503020204020204" pitchFamily="34" charset="-122"/>
                <a:ea typeface="微软雅黑" panose="020B0503020204020204" pitchFamily="34" charset="-122"/>
              </a:rPr>
              <a:t>syncthreads</a:t>
            </a:r>
            <a:endParaRPr lang="en-US" sz="2600"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charset="2"/>
              <a:buChar char="v"/>
            </a:pPr>
            <a:r>
              <a:rPr lang="zh-CN" altLang="en-US" sz="2600" dirty="0" smtClean="0">
                <a:latin typeface="微软雅黑" panose="020B0503020204020204" pitchFamily="34" charset="-122"/>
                <a:ea typeface="微软雅黑" panose="020B0503020204020204" pitchFamily="34" charset="-122"/>
              </a:rPr>
              <a:t>保证线程此前对全局内存、共享内存所做的任何改动对线程块中的所有线程可见</a:t>
            </a:r>
            <a:endParaRPr lang="en-US" altLang="zh-CN" sz="2600"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charset="2"/>
              <a:buChar char="v"/>
            </a:pPr>
            <a:r>
              <a:rPr lang="zh-CN" altLang="en-US" sz="2600" dirty="0" smtClean="0">
                <a:latin typeface="微软雅黑" panose="020B0503020204020204" pitchFamily="34" charset="-122"/>
                <a:ea typeface="微软雅黑" panose="020B0503020204020204" pitchFamily="34" charset="-122"/>
              </a:rPr>
              <a:t>如果要在条件分支中使用线程屏障，那么此条件分支对于线程块中所有线程束具有一致的结果</a:t>
            </a:r>
            <a:endParaRPr lang="en-US" altLang="zh-CN" sz="2600"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charset="2"/>
              <a:buChar char="v"/>
            </a:pPr>
            <a:r>
              <a:rPr lang="zh-CN" altLang="en-US" sz="2600" dirty="0" smtClean="0">
                <a:latin typeface="微软雅黑" panose="020B0503020204020204" pitchFamily="34" charset="-122"/>
                <a:ea typeface="微软雅黑" panose="020B0503020204020204" pitchFamily="34" charset="-122"/>
              </a:rPr>
              <a:t>线程屏障不会等待已经结束的线程</a:t>
            </a:r>
            <a:endParaRPr lang="en-US" altLang="zh-CN"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3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标题 13"/>
          <p:cNvSpPr txBox="1">
            <a:spLocks/>
          </p:cNvSpPr>
          <p:nvPr/>
        </p:nvSpPr>
        <p:spPr>
          <a:xfrm>
            <a:off x="10481806" y="6290113"/>
            <a:ext cx="1271365" cy="4368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pPr algn="r"/>
            <a:r>
              <a:rPr kumimoji="1" lang="zh-CN" altLang="en-US" sz="1600" dirty="0" smtClean="0">
                <a:solidFill>
                  <a:schemeClr val="bg1"/>
                </a:solidFill>
                <a:latin typeface="黑体" panose="02010609060101010101" pitchFamily="49" charset="-122"/>
                <a:ea typeface="黑体" panose="02010609060101010101" pitchFamily="49" charset="-122"/>
              </a:rPr>
              <a:t>公司官网</a:t>
            </a:r>
            <a:endParaRPr kumimoji="1" lang="zh-CN" altLang="en-US" sz="1600" dirty="0">
              <a:solidFill>
                <a:schemeClr val="bg1"/>
              </a:solidFill>
              <a:latin typeface="黑体" panose="02010609060101010101" pitchFamily="49" charset="-122"/>
              <a:ea typeface="黑体" panose="02010609060101010101" pitchFamily="49" charset="-122"/>
            </a:endParaRPr>
          </a:p>
        </p:txBody>
      </p:sp>
      <p:sp>
        <p:nvSpPr>
          <p:cNvPr id="10" name="标题 13"/>
          <p:cNvSpPr txBox="1">
            <a:spLocks/>
          </p:cNvSpPr>
          <p:nvPr/>
        </p:nvSpPr>
        <p:spPr>
          <a:xfrm>
            <a:off x="9027562" y="6305730"/>
            <a:ext cx="1271365" cy="4368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kern="1200">
                <a:solidFill>
                  <a:srgbClr val="F44C07"/>
                </a:solidFill>
                <a:latin typeface="微软雅黑"/>
                <a:ea typeface="微软雅黑"/>
                <a:cs typeface="微软雅黑"/>
              </a:defRPr>
            </a:lvl1pPr>
          </a:lstStyle>
          <a:p>
            <a:pPr algn="r"/>
            <a:r>
              <a:rPr kumimoji="1" lang="zh-CN" altLang="en-US" sz="1600" dirty="0" smtClean="0">
                <a:solidFill>
                  <a:schemeClr val="bg1"/>
                </a:solidFill>
                <a:latin typeface="黑体" panose="02010609060101010101" pitchFamily="49" charset="-122"/>
                <a:ea typeface="黑体" panose="02010609060101010101" pitchFamily="49" charset="-122"/>
              </a:rPr>
              <a:t>微信公众号</a:t>
            </a:r>
            <a:endParaRPr kumimoji="1" lang="zh-CN" altLang="en-US" sz="16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149529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3594</TotalTime>
  <Words>189</Words>
  <Application>Microsoft Macintosh PowerPoint</Application>
  <PresentationFormat>Widescreen</PresentationFormat>
  <Paragraphs>23</Paragraphs>
  <Slides>5</Slides>
  <Notes>5</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5</vt:i4>
      </vt:variant>
    </vt:vector>
  </HeadingPairs>
  <TitlesOfParts>
    <vt:vector size="17" baseType="lpstr">
      <vt:lpstr>Arial</vt:lpstr>
      <vt:lpstr>Calibri</vt:lpstr>
      <vt:lpstr>Calibri Light</vt:lpstr>
      <vt:lpstr>DengXian</vt:lpstr>
      <vt:lpstr>Times New Roman</vt:lpstr>
      <vt:lpstr>Wingdings</vt:lpstr>
      <vt:lpstr>宋体</vt:lpstr>
      <vt:lpstr>微软雅黑</vt:lpstr>
      <vt:lpstr>黑体</vt:lpstr>
      <vt:lpstr>Office 主题</vt:lpstr>
      <vt:lpstr>2_Office 主题</vt:lpstr>
      <vt:lpstr>1_Office 主题</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闫旭东</dc:creator>
  <cp:lastModifiedBy>simon xia</cp:lastModifiedBy>
  <cp:revision>642</cp:revision>
  <dcterms:created xsi:type="dcterms:W3CDTF">2017-09-06T03:14:08Z</dcterms:created>
  <dcterms:modified xsi:type="dcterms:W3CDTF">2019-09-15T00:30:41Z</dcterms:modified>
</cp:coreProperties>
</file>