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4" r:id="rId6"/>
    <p:sldId id="275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线程块栅栏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线程块栅栏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栅栏概念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栅栏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栅栏概念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内存栅栏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 fence)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保证在此之前写入内存的数据被所有线程可见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根据作用范围栅栏分为：块栅栏、网格栅栏、系统栅栏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线程块栅栏创建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线程块栅栏作用域同一线程块，保证对共享内存、全局内存数据同步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程块栅栏：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threadfence_block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97</Words>
  <Application>Microsoft Macintosh PowerPoint</Application>
  <PresentationFormat>Widescreen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657</cp:revision>
  <dcterms:created xsi:type="dcterms:W3CDTF">2017-09-06T03:14:08Z</dcterms:created>
  <dcterms:modified xsi:type="dcterms:W3CDTF">2019-09-13T06:03:19Z</dcterms:modified>
</cp:coreProperties>
</file>