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4" r:id="rId6"/>
    <p:sldId id="275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联合表示线程束中的线程访问的内存地址是连续的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线程网格栅栏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线程网格栅栏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网格栅栏概念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网格栅栏创建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网格栅栏概念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网格栅栏作用范围为相同线程网格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网格栅栏保证写入全局内存中的数据对网格中所有线程可见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网格栅栏创建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621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程网格栅栏：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threadfence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73</Words>
  <Application>Microsoft Macintosh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654</cp:revision>
  <dcterms:created xsi:type="dcterms:W3CDTF">2017-09-06T03:14:08Z</dcterms:created>
  <dcterms:modified xsi:type="dcterms:W3CDTF">2019-09-13T06:46:38Z</dcterms:modified>
</cp:coreProperties>
</file>