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huffle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huffle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指令使同一线程束中的线程可以直接交换数据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指令的数据交换不依赖于共享内存或全局内存，延迟极低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指令分为两类：用于整型数据、用于浮点型数据，每一类又包含四个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代表线程束中的一个线程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的索引范围为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对一维线程块，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lane id =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threadIdx.x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% 32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shfl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srcLane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width=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warpSize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srcLane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所指定的线程并行读取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到相同线程束中的其它线程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次方的值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shfl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操作在两个子线程束中独立操作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34" y="4155978"/>
            <a:ext cx="9928951" cy="19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187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688</cp:revision>
  <dcterms:created xsi:type="dcterms:W3CDTF">2017-09-06T03:14:08Z</dcterms:created>
  <dcterms:modified xsi:type="dcterms:W3CDTF">2019-09-13T07:33:21Z</dcterms:modified>
</cp:coreProperties>
</file>