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81491"/>
  </p:normalViewPr>
  <p:slideViewPr>
    <p:cSldViewPr snapToGrid="0">
      <p:cViewPr>
        <p:scale>
          <a:sx n="79" d="100"/>
          <a:sy n="79" d="100"/>
        </p:scale>
        <p:origin x="17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1636996"/>
            <a:ext cx="4999742" cy="4957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8" y="1642720"/>
            <a:ext cx="5090887" cy="49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800" dirty="0" err="1"/>
              <a:t>int</a:t>
            </a:r>
            <a:r>
              <a:rPr lang="en-US" sz="2800" dirty="0"/>
              <a:t> __</a:t>
            </a:r>
            <a:r>
              <a:rPr lang="en-US" sz="2800" dirty="0" err="1"/>
              <a:t>shfl_up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, unsigned </a:t>
            </a:r>
            <a:r>
              <a:rPr lang="en-US" sz="2800" dirty="0" err="1"/>
              <a:t>int</a:t>
            </a:r>
            <a:r>
              <a:rPr lang="en-US" sz="2800" dirty="0"/>
              <a:t> delta, </a:t>
            </a:r>
            <a:r>
              <a:rPr lang="en-US" sz="2800" dirty="0" err="1"/>
              <a:t>int</a:t>
            </a:r>
            <a:r>
              <a:rPr lang="en-US" sz="2800" dirty="0"/>
              <a:t> width=</a:t>
            </a:r>
            <a:r>
              <a:rPr lang="en-US" sz="2800" dirty="0" err="1"/>
              <a:t>warpSize</a:t>
            </a:r>
            <a:r>
              <a:rPr lang="en-US" sz="2800" dirty="0" smtClean="0"/>
              <a:t>)</a:t>
            </a:r>
          </a:p>
          <a:p>
            <a:pPr marL="457200" indent="396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与当前线程向后偏移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线程中读取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次方的值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shfl_u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操作在两个子线程束中独立操作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22" y="4252863"/>
            <a:ext cx="10252633" cy="21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96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695</cp:revision>
  <dcterms:created xsi:type="dcterms:W3CDTF">2017-09-06T03:14:08Z</dcterms:created>
  <dcterms:modified xsi:type="dcterms:W3CDTF">2019-09-14T02:53:41Z</dcterms:modified>
</cp:coreProperties>
</file>