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5" r:id="rId6"/>
    <p:sldId id="274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0"/>
    <p:restoredTop sz="81491"/>
  </p:normalViewPr>
  <p:slideViewPr>
    <p:cSldViewPr snapToGrid="0">
      <p:cViewPr>
        <p:scale>
          <a:sx n="79" d="100"/>
          <a:sy n="79" d="100"/>
        </p:scale>
        <p:origin x="176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向后</a:t>
            </a:r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向后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6" y="1729919"/>
            <a:ext cx="4708181" cy="45892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027" y="1729919"/>
            <a:ext cx="4648580" cy="45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sz="2800" dirty="0" err="1"/>
              <a:t>int</a:t>
            </a:r>
            <a:r>
              <a:rPr lang="en-US" sz="2800" dirty="0"/>
              <a:t> __</a:t>
            </a:r>
            <a:r>
              <a:rPr lang="en-US" sz="2800" dirty="0" err="1" smtClean="0"/>
              <a:t>shfl_down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/>
              <a:t>var</a:t>
            </a:r>
            <a:r>
              <a:rPr lang="en-US" sz="2800" dirty="0"/>
              <a:t>, unsigned </a:t>
            </a:r>
            <a:r>
              <a:rPr lang="en-US" sz="2800" dirty="0" err="1"/>
              <a:t>int</a:t>
            </a:r>
            <a:r>
              <a:rPr lang="en-US" sz="2800" dirty="0"/>
              <a:t> delta, </a:t>
            </a:r>
            <a:r>
              <a:rPr lang="en-US" sz="2800" dirty="0" err="1"/>
              <a:t>int</a:t>
            </a:r>
            <a:r>
              <a:rPr lang="en-US" sz="2800" dirty="0"/>
              <a:t> width=</a:t>
            </a:r>
            <a:r>
              <a:rPr lang="en-US" sz="2800" dirty="0" err="1"/>
              <a:t>warpSize</a:t>
            </a:r>
            <a:r>
              <a:rPr lang="en-US" sz="2800" dirty="0" smtClean="0"/>
              <a:t>)</a:t>
            </a:r>
          </a:p>
          <a:p>
            <a:pPr marL="457200" indent="3968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从与当前线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程向前偏移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的线程中读取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次方的值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如果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shfl_down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在两个子线程束中独立操作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44" y="4312557"/>
            <a:ext cx="8271852" cy="17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97</Words>
  <Application>Microsoft Macintosh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701</cp:revision>
  <dcterms:created xsi:type="dcterms:W3CDTF">2017-09-06T03:14:08Z</dcterms:created>
  <dcterms:modified xsi:type="dcterms:W3CDTF">2019-09-14T03:47:18Z</dcterms:modified>
</cp:coreProperties>
</file>