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5" r:id="rId6"/>
    <p:sldId id="274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4"/>
    <p:restoredTop sz="81525"/>
  </p:normalViewPr>
  <p:slideViewPr>
    <p:cSldViewPr snapToGrid="0">
      <p:cViewPr>
        <p:scale>
          <a:sx n="79" d="100"/>
          <a:sy n="79" d="100"/>
        </p:scale>
        <p:origin x="304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异或</a:t>
            </a:r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异或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1688448"/>
            <a:ext cx="4700871" cy="463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083" y="1688448"/>
            <a:ext cx="4670802" cy="46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800" dirty="0"/>
              <a:t>__</a:t>
            </a:r>
            <a:r>
              <a:rPr lang="en-US" sz="2800" dirty="0" err="1"/>
              <a:t>shfl_xor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var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laneMask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width=</a:t>
            </a:r>
            <a:r>
              <a:rPr lang="en-US" sz="2800" dirty="0" err="1"/>
              <a:t>warpSize</a:t>
            </a:r>
            <a:r>
              <a:rPr lang="en-US" sz="2800" dirty="0" smtClean="0"/>
              <a:t>)</a:t>
            </a:r>
          </a:p>
          <a:p>
            <a:pPr marL="457200" indent="-55563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将当前线程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laneMask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做位异或操作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5556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次方的值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shfl_xor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在两个子线程束中独立操作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45" y="4219121"/>
            <a:ext cx="9656650" cy="21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93</Words>
  <Application>Microsoft Macintosh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710</cp:revision>
  <dcterms:created xsi:type="dcterms:W3CDTF">2017-09-06T03:14:08Z</dcterms:created>
  <dcterms:modified xsi:type="dcterms:W3CDTF">2019-09-14T06:32:40Z</dcterms:modified>
</cp:coreProperties>
</file>