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5" r:id="rId6"/>
    <p:sldId id="274" r:id="rId7"/>
    <p:sldId id="276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流类型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201623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从主机代码中发起，在同一个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设备上执行的一系列异步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流封装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操作，维持操作在队列中的顺序，查询操作状态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流中的操作与主机程序异步执行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流中的操作具有严格执行顺序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使用多个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流执行不同内核可以实现网格层面的并发执行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操作包含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主机和设备间数据传输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62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其它由主机代码发起，由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执行的操作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流类型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内核执行、数据传递都是在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流中执行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流分为显式流、隐式流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如果没有显式定义流，在启动内核或传递数据时都使用隐式流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操作的重叠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(overlap)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，就必须使用显式流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主机和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计算重叠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主机计算和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数据传递重叠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计算和数据传递重叠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1270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计算重叠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流类型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从主机和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角度分析如下代码执行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98" y="2399666"/>
            <a:ext cx="8923751" cy="1614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034" y="4334951"/>
            <a:ext cx="7747155" cy="22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225</Words>
  <Application>Microsoft Macintosh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704</cp:revision>
  <dcterms:created xsi:type="dcterms:W3CDTF">2017-09-06T03:14:08Z</dcterms:created>
  <dcterms:modified xsi:type="dcterms:W3CDTF">2019-09-13T07:41:51Z</dcterms:modified>
</cp:coreProperties>
</file>