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handoutMasterIdLst>
    <p:handoutMasterId r:id="rId10"/>
  </p:handoutMasterIdLst>
  <p:sldIdLst>
    <p:sldId id="256" r:id="rId4"/>
    <p:sldId id="263" r:id="rId5"/>
    <p:sldId id="275" r:id="rId6"/>
    <p:sldId id="274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EE91B-C853-C044-8419-C9ED5E99C6C9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4B94-B569-C04B-8D6A-468FED2C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5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2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流创建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流创建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流对象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流对象创建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流对象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平台流对象：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cudaStream_t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CUstream_st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cudaStream_t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流对象创建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1270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流对象创建：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cudaStreamCreate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流对象释放：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cudaStreamDestroy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48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706</cp:revision>
  <dcterms:created xsi:type="dcterms:W3CDTF">2017-09-06T03:14:08Z</dcterms:created>
  <dcterms:modified xsi:type="dcterms:W3CDTF">2019-09-13T08:30:23Z</dcterms:modified>
</cp:coreProperties>
</file>